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6" r:id="rId4"/>
    <p:sldId id="257" r:id="rId5"/>
    <p:sldId id="267" r:id="rId6"/>
    <p:sldId id="265" r:id="rId7"/>
    <p:sldId id="268" r:id="rId8"/>
    <p:sldId id="269" r:id="rId9"/>
    <p:sldId id="270" r:id="rId10"/>
    <p:sldId id="271" r:id="rId11"/>
    <p:sldId id="262"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1/13/2019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1/13/2019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1/13/2019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1/13/2019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1/13/2019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384A-EBA4-4BA6-A209-9B305226BCA3}"/>
              </a:ext>
            </a:extLst>
          </p:cNvPr>
          <p:cNvSpPr>
            <a:spLocks noGrp="1"/>
          </p:cNvSpPr>
          <p:nvPr>
            <p:ph type="ctrTitle"/>
          </p:nvPr>
        </p:nvSpPr>
        <p:spPr>
          <a:xfrm>
            <a:off x="1915128" y="2650920"/>
            <a:ext cx="8361229" cy="1235759"/>
          </a:xfrm>
        </p:spPr>
        <p:txBody>
          <a:bodyPr/>
          <a:lstStyle/>
          <a:p>
            <a:r>
              <a:rPr lang="en-GB" dirty="0"/>
              <a:t>Tortuosity</a:t>
            </a:r>
          </a:p>
        </p:txBody>
      </p:sp>
      <p:sp>
        <p:nvSpPr>
          <p:cNvPr id="3" name="Subtitle 2">
            <a:extLst>
              <a:ext uri="{FF2B5EF4-FFF2-40B4-BE49-F238E27FC236}">
                <a16:creationId xmlns:a16="http://schemas.microsoft.com/office/drawing/2014/main" id="{DF2D50B4-9FF9-4990-950F-2EA6321D7905}"/>
              </a:ext>
            </a:extLst>
          </p:cNvPr>
          <p:cNvSpPr>
            <a:spLocks noGrp="1"/>
          </p:cNvSpPr>
          <p:nvPr>
            <p:ph type="subTitle" idx="1"/>
          </p:nvPr>
        </p:nvSpPr>
        <p:spPr/>
        <p:txBody>
          <a:bodyPr/>
          <a:lstStyle/>
          <a:p>
            <a:r>
              <a:rPr lang="en-GB" dirty="0"/>
              <a:t>A web based quiz for Geology students.</a:t>
            </a:r>
          </a:p>
          <a:p>
            <a:r>
              <a:rPr lang="en-GB" sz="1800" dirty="0"/>
              <a:t>John Rugen, Louis, Gareth and Mohammed.</a:t>
            </a:r>
          </a:p>
        </p:txBody>
      </p:sp>
      <p:sp>
        <p:nvSpPr>
          <p:cNvPr id="4" name="Double Wave 3">
            <a:extLst>
              <a:ext uri="{FF2B5EF4-FFF2-40B4-BE49-F238E27FC236}">
                <a16:creationId xmlns:a16="http://schemas.microsoft.com/office/drawing/2014/main" id="{547415F1-9E2B-4740-B7EB-40C5720F043B}"/>
              </a:ext>
            </a:extLst>
          </p:cNvPr>
          <p:cNvSpPr/>
          <p:nvPr/>
        </p:nvSpPr>
        <p:spPr>
          <a:xfrm rot="21447872">
            <a:off x="1308684" y="1227282"/>
            <a:ext cx="2223082" cy="920300"/>
          </a:xfrm>
          <a:prstGeom prst="doubleWav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6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BETA</a:t>
            </a:r>
          </a:p>
        </p:txBody>
      </p:sp>
    </p:spTree>
    <p:extLst>
      <p:ext uri="{BB962C8B-B14F-4D97-AF65-F5344CB8AC3E}">
        <p14:creationId xmlns:p14="http://schemas.microsoft.com/office/powerpoint/2010/main" val="54067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19EF-C43C-415C-9CF5-A8824DB97C39}"/>
              </a:ext>
            </a:extLst>
          </p:cNvPr>
          <p:cNvSpPr>
            <a:spLocks noGrp="1"/>
          </p:cNvSpPr>
          <p:nvPr>
            <p:ph type="title"/>
          </p:nvPr>
        </p:nvSpPr>
        <p:spPr/>
        <p:txBody>
          <a:bodyPr/>
          <a:lstStyle/>
          <a:p>
            <a:r>
              <a:rPr lang="en-GB" dirty="0"/>
              <a:t>VR Adaptation</a:t>
            </a:r>
          </a:p>
        </p:txBody>
      </p:sp>
      <p:sp>
        <p:nvSpPr>
          <p:cNvPr id="4" name="AutoShape 2" descr="data:image/jpeg;base64,/9j/4AAQSkZJRgABAQAAAQABAAD/2wBDABALDA4MChAODQ4SERATGCgaGBYWGDEjJR0oOjM9PDkzODdASFxOQERXRTc4UG1RV19iZ2hnPk1xeXBkeFxlZ2P/2wBDARESEhgVGC8aGi9jQjhCY2NjY2NjY2NjY2NjY2NjY2NjY2NjY2NjY2NjY2NjY2NjY2NjY2NjY2NjY2NjY2NjY2P/wAARCAJqBQ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pS0FpAod0hiUBQWIUD2pIbu2ncrDcRSMBnCOCcfhS3NvFdQPBOgkjcYZT3qppGjWmjwtHaqSXOWd+WPoM+gpgR3JMb3+z5cRh+PXB5/QVoW6LHBGqABQowBWfefe1D/rgP5NV50eSz2RttYqMGqSvZCYTXCxYBBJPTFLFcLKxTo4GSKxba21OSVoHkeKJTncR1+la9pZRWgPlglm+8xOSa6KtOnTja935GUJTk720KNvrizXCRvbSRxyStEkhYEFlz/hVj+2dO2u32uPCEBjzxk4H61W0/QYbcSyTorXDvIQ6knaGJ6Z6HBrNi8M3CRKh8gsjIBJ5jksocMcg8Dp2rlNjc/tfT9zL9qTKrvI54GM0qarYSQyzJcoY4sbz6Z6Vi6vpdzGL66VokgKOxCk5bIxyp4B9xSDQrq+tJJZZIUkkSHy1QsFITn5j15z26UAbZ1ewCxsbqMCT7vv2/Cqqa/azHMbqqrMYnLgjOATkce1VIdCurd98C2qmQbZVdnkA5zkZ6n609NEuhdgloDCL1rkcnJVgQRjHvQBpNqtii7muUA2q3fo3Spt8N5aFkZZIZFOCOQRXPjwzOtoV82NpUm3JlmAKDgAkcg49K29OtfsWnJb7ETaDlUYsBkk9TzQBXtyZW08v82Yi5z67Rz+pp2paqljPHCwAMi5Dt0ptn103/rgf/QVqr4q06a8t4prdN7Q53KOpB9PyrakouaUthPYsfbZ4V82WVCh7H+lTS6okWmpeNGxV3VNoPq22uLs/tFwyW0KtI+cBfT/CuuvNNuJdCis4TH5yGNsuSFJVgT0HtXRiqMaUE76v8iI819dixqOox6ftaVlCbWYjnccelSRTw6hpwmQbopUzgis+706+1Axtc/Z42WORCI2Zh8y4B5Aq/Ywy2+lxQz7PMjj2nYSRwPeuE0IICZX08v8ANmIvz64HP6mn6hqYsp4IFheaabcVVSBwOvJ+tR2n3tO/64H+S0usWNzeeWIRbSIAQ0c4OM9mDAZBFNgR2uuwTXj2837g5URh8hiSOh9Ktf2pY+dJD9pTzIwSy+mOv5VkR6BeLEVeeKRzJC+9ickL17VLBoVwlzEskkJtYZJJEIz5jb88HtxmkBqLqVmzKq3CksQoA7kjI/SkvABdWbgfMZGQn22McfmorH0vw3NZ31vcSTI4j3FwCeT0XHHYVs3v+vsv+ux/9FvQgJqKWiqASloooAKKWigCJ+lWbLm0X6n+ZqvIOKfb3MMECpIxDAn+EnvSYFB765KyQiXEtqkjzMAOcA7fz6/hUP8Aat28NnCGAuUlQXRx23AD6bsgj2zWobmwJkJC5lGHPln5h054pvn6fuLbVyduT5R529O3apQysmtF51iEIDMwRct1bPzD8BzUY1uVmISKNw6h4SCQCNwXnP8AvCron08MGCqGDFgfLPBPU9Kij/smJy8cMas3UiEjPOfT1AoAYupzm+8g24KK4jdlPQ4zn6VJPdTR6jJEiNIggV8Ljg5bn9P0qC51XRILzzZ3RbhR9/ymLAfXFRv4m0NHMjXQDMoBbyXyR1A6e9TdbFqMrXsOj1ScRBiissYTzSxwx3HsPxqSG8nuNsjKsaee8a4brt3j5vb5RVBvEXhlpEkaaMvH9xjA+V+ny1YGvaG1vuEy+VuP/LFsZOc9u+T+dDaW4oxb2JI9Qu5FQCGHdK5WNtx2sAMk+v0pP7VnkUNFAhCx75Mt/tFcD16Hmq63/h0WxjQQiFjkqIGwSPbFB8R+H0G37QgG0JjyX6Dt92i6ew3Frc1NR502694X/ka8xnQ2k+1hmN+1drqHinR5dOuY4bzdI8TKo8pxkkHHauPug1xarJjIxwR61jU0kux0ULtNIzLmDY25eUPQ1BV+1YSBreTq3Az2NU5YmjcqRgg4rSMujMakPtIaDivQvCOum/g+yXLZuIx8rE/fX/EV55ViyupbO6jnhba6HINapmJ7BRVPSdQi1OwjuYiORhl/unuKu1YCUUtFIBKKWigAooooAKKKWgBKKWigBKKWigBKKWigBKKWqGuXYs9LmkzhiNq/U0N2Q0ruxTsr37Vd3Lnpv2p9BV2bBiIbpXN6PJskgRm5Zcn8a3L6bybR3HOBXiyk25eZ6FajyzSRxurlrLUWzzG/UV1PhK+Fzp32ctl7c7R7p2/wrndSkTU7BpFGJYucVU8Laj9h1iLe2I5P3bfj0/Wu7CvTXcwxCd9T0uilorsOUSmySJEpaR1RR3Y4FQ397Dp9o9zcEhF7DqT6CvL9Q1O5v7hpZ5WYsemeB7AUAeroyuoZGDKehByDS15RY6te2BzbXDp325yD+HSuo0vxqrFY9RiC+sqf1H+FFwsdfRTLeeK5iWWCRZI25DKc1JQAlFLRQAlFLVa+vobKLdIcufuoOrH/AD3obtqwSvogvryCwtmnuXCIPzJ9BXEatqb6k3n3jGK0U5jhB5b3NVta1c3NwXlcTSD7iA5jj+nqaxJpnmbdIxY1jKTnpHRG0VGnrLVk97fyXQCcJEvCxrwBT9IsGv71Igvy5+Y+gqiOa39NvF03T2aIfv5OCx/hFZVb04WprU1oxlWm2+hpX97baRGLazCmUfebGcVz0cb31ySW4+8xNQyu80hJJJJ5NaMyfYNL2k4mmIJHotYRpqkrL4mdfNzXvsvxEvbxPIFlajEe7k/3jTtWeOOxgts/Og3fnWOrnfk1e1JWeGCTaeUwTV+zUZRRHtueEmZp60sbmNsg0hptde5513F3RcMmIlYdT3p4ZlaOeJisi4ZSOxFVWfMSgdqmhYGHBPQ1na2p3Rmqj5XtY9L0DVU1bT1l4EyfLIvofX8a068w0TVW0fUlmwTC3yyqO49fqK9LtriG7hWa3kWSNujKa3TurnDOLi7MkooopkhRRS0AJRS0UAJRRRQAUlLRQAlFLRTASigEHoc1UvNUsbEf6Tcxof7uct+Q5oA5uWRVmu5ZWA/0iQFj7OVH6ACq5S/N+pTabbHIx/nmmSxRapbSsCwSSeSRD0P32xx+NJBex2eoLbIzbtpUfKeM/wCetebShRnUn7R9ztnKpGEeVdi9BIkkgKMDtfacdiDXS6hfpYRxllLvI4REXqTXJWFlHZM5jJJkfJyenPArV1czSJbzohla3ZiVHJZWGDj1Ip4PlvK22hOKvaNzR1LVks7KSeFfOdMfIM8jPP6VasbkXlnFcKhQSLkA1yFpfrG8kds32mWRdqRqpzk+oI49663S7VrLTbe3Y5aNACfevSqKKdou5xRba1LJIUZJAHvXPeItYu7N4V0tkmlfOYvLLHA75H8qh1fXmOo3GjCHMpdBG4YAYKgnOe+f5+3N3SVnhRvPGDngnkmlaPI5N6j1bshYroyQ2d1IyJLcWJdyOMn5CP8A0I/nS3eoGw0+3jtY1e4ljJRT0GFySayfE5zcWmG2rtk6f8BrVHyQ2txkhBGquwGdvTn6dc1h7R3sbSppRTuU9J1LUpdLm1G+cIq/dQoFB5+ua0xdR3iWF3F/y0cr9BtYkfmBWfaoJLrUIbu4SXT2C+VAcHkgH5R6egqzZWH9m2On22ScTlvplXOK0RkXtOGYJX/jeaTJ9cOQP0Aod59sSxOC7Ek7h2FJYxrLYyRuMq00wI/7aNVO5srVZPIsbqO2uyP9SJcb17jHUcdwM0AT/wBow3kV/DEHDwIQ+4YByCOD36GuXknMFrblQCXwvOePlJ7fSuwmgigsJkiRUAiKgAdgDXFXZC2toSQo3DlpCg+6e46VxYtXcU/M6sO7KREuqSMFOxBuVD0b+LPt7VZmlM2kSyEAFoWOB9DWPE6hY/3kf3Iv+Xojufbj6dq1B/yAn/64t3z2Nc1SEYtWXU3hNyTu+h3w6Cso3tzDrc1vKyNALczKFXBHOMZrVHQVSuYbSC7OoXU6xZi8k+Y4VMZz3716x5xS0jVLq5ngW5Ee25g89NgIKc9D69avXoAuLNh94ylc+xRjj8wKh03SbazdZoJZJV8vZFufcEQnOF9qnvv9bZ/9dv8A2R6EBzQJae5duWNxICfo5A/QCqVzqBguVQRlo+QWHY8Z/AZqa4mECXTkgH7TKAScAEyNUYuLNLfYtxbsdpHzSDk1481+8k2r6s9OL9xJO2hYuObaT/cP8q621/49If8AcX+VcLYStLpD79uUVkG1w3AFd3a/8ekP+4v8q6sHHl5kc+JfNysoz3dzBrcUBZDbyRO4UL8wKgd/xqlaatfzuq7YWNzA8kAAI2kHgH161sS2cct7FdMW3xIyAdiGxnP5VR0ux0+K6eW0u/tDRAoE80OIgTkgAdPxruOQvWJuGtIzeKqzkfOF6VBAAtzdqBhRICB9VBP6mr9Uof8Aj8vP+ui/+gLTQHOAlp7lzyxuJAT9HIH6AVV1C/WwRGZC4Y44PNSyyNCl3IkZkZZ5iEHU/vGqC3tVmlF5OreY6jEb/wDLP2rxZpe0lKW12enFvkSjvYmaUTaeZQMB4t2PTIrsbb/j2i/3B/KuQmRY7OREGFWMgAdhiuvtv+PaL/cH8q6sFb3rHPiulzIfVrkakygR/ZkuBblcfMSRnOfxqTXNQubOPfbNCqqpLs/PPZQPeo7qxt2vzcRvLkuHKBvkLgYzj1qpd2VtK9tHc6jJHMjbo13qGc9jgjmu5uxypXI5tTvTdQed+4jaNGcmMsAxPIz2rbkRJImjcBlYYIPcVRm0qOXY01xcNtADLuGHwcjPH8qur0z2qGax0Oc8MXHm3arIdxjhyCexJrpZ5TGhYLux2ziuN8Ivm8l9oh/MV1d0d0BG517/ACrk/wAjURhZF1mpSbMtvE0FvckPBIGXjAwcn0rorK6jvbSO5iyEkGQD1Fec6vZXL3Ze3tLmZSOXMTdfwArr/B9vdWumyxXYIYS/Lzxt2jpWyOdk+v6rJp0Ki2VWmbk7uirnk1qod8ak4ORWfrNlplzFnUGhiLYVZXKq3XOATWhGixxqiABVAAx6UxFCyGLcqOiSOgHoAxAH5CrKq8k0EKPs3+YSQoJ4246j3NV7P/Uv/wBdpf8A0NqszvBCbdo7gm4+ZdiMpZcrknB/3QOfWq6ALdxm0Cq1wXkZGO3YvYHnpUK8oCfSmySyOGLi7kYoygMsYHI9mp4GFUH0oQDI5LqBBH5YmC8B9+CR7+9P+03J6WoHuZB/hUlLRYCCOE7ZDMQ7y/fx0+g9qI3ubdRGIxMo4Vt20496nop2Ai+03P8Az6D/AL+j/Cj7Tc/8+g/7+j/CkiuopbiaBSfMiI3Aj1qq2tWi26zDzG3MUCBfmJHapvEtU5vZf1uW/tNz/wA+g/7+j/Cj7Tc/8+g/7+j/AAqBNUtnEJywMrbACuCrehHam3GrQW8ksflTyNDjzPLTdtBHBPtwfypXiP2U72sWftNz/wA+g/7+j/Cl+03P/PoP+/o/wqnb63bT+WfLuIxK21DJEQCfY96eNXtDZPdFmEcbbX45Xn0/wovEPYz7Fn7Tc/8APoP+/o/wo+03P/PoP+/o/wAKq/2xa/ajB+84O0ybfkB9Ce1WLm9htZoY5iQZiQpxxnjr+dO8Q9lO9rDvtNz/AM+g/wC/o/wpsjXVwpjMawK3DNu3HHtVa51q1tnZCk0jq+wrGm45xn8ajbXoEZENpfGR1LCP7Od2M+nWleIeyn2L8sHyxmEhHi+56fT6UfaLodbVT7iQf4VSGu2xmMbQ3S7cb2aEhUz/AHvSpJ9YtoLnyCsrkAMzIm4KPU+3vRzRH7GfYmRpI3Z49PjVm+8yuAT9eKf9ouv+fQf9/R/hUV7qUVnEkzRTSRMM74l3AfXnioP7dtvs6ymK5XecKjQlWb3Gev4U21fUSpyaui59ouv+fQf9/R/hTZGurhTGY1hVuGbduOPalivYZbV7hN21ASykYZcdiPWqkGu2kyF9k8Y2l08yPb5gAydvrwKV4gqU3si7LASsZhIR4vuen0PtR9ouh1tVPuJB/hUFhqkd+cRwXUYxkNLCVVh7HpUNvrtrO+3y541LbRI8eELegbpmm2gVOTvboXftF1/z6D/v6P8ACj7Rdf8APoP+/o/wrPXxDbNE8v2a8EajO8wnafx6VKmuWjQvI6zQ7QGKyxlWKkgbgO45pc0R+xn2Lf2i6/59B/39H+FIkcss6zT4XZnYinOM9yfWo7rVLa0dllLZCeZwM5Gcf1p0WoQTSyxRb3kjQPtA+8CMjGad1cn2crXt/X9NFqis221uC5uvs6214r5wd0Bwv1x0/Gn3mrw2l0YXVm2pvcr/AA/5yPzHvg5la4/ZTvy21NCis1tbtxaG4EcxVThxswyfUVfWaNokl3AI4BBPHXpQmmKUJR3Q+ionubePO+eNccHLgYqBtTgTUEtHIG+LzEk3DaecYougVOb1SLZGaiaPNPMsX/PRPvbfvd/T61nPrUENwsVwnl7o/MDhgykbscY/MfyFDkluEac5fCi0YaTyameaGOMSSSoiN0ZmABqu+owR6ito+FLx+Yrlhg84x9aG0gUJPVId5IqO5228Dyt0UZqf7VGhk85o40RtocyDB/wNYHinUl4tY2yqjfIR+g/z/SplNRVxwpSlJKxzty73V1tY/NM25j6LWffOHkYjoTx9Ku224JPcynblMDjpn/61ZrhmwzBlQ8A4rlhrJtnoVIuFO1tyADmtiCM/2I7noJRj8qzGiKAtnlTg/wBK27chvD8i/wB2QH+VFeWit3Rnh6bUmmFinmW0q/xAblH86y7qLa3StHT5xFKG9KbrUQjum2jCN8y+4NKMuWpy9zapDnp3MQjBrV0W9VH+zy4KN61mMOtNyQwI6it5wU48rPNTcXdGtrFkYn86PkZ5Iqt5i3kYSTAmA4b+97GtPTL1LuD7POAWxjPrWXc2/kXDL6Hiuam38Et0dSjze8ik6FTg02tERwzx7XPly9m7H61SlhaJiDz7iuqM09DCpRcdVsa3hzW30i7y2Wt34kT+o969Lt5o7mBJoXDxuMqw7142K6Pwr4gOmz/Z7libWQ/98H1rVMwPRaKEZXUMpDKRkEd6WmAUUUUAFFLSUAFFFLQAlLRRQAlLRRQAUUUUAFch4xuhLd29ijZ2/M49z0rrZZFiieRzhUBYn2Feb/avtupXN7Nx1YDPT0FZVZWizow0bzTLEE2b9Qp6MFFb95N5iXMJ7DiuU05917GT/fBP510ZYNeyrjqK4ZwSkkd8Ze095nL2dz9nv9rn5HO1qq6jAbW9dRwucr9KbfqUunU9Qat3WLvTYrjOZE+Vq6Lck1LucMnzJxfQ7zwxqf8AaekozHMsXyP9fWtivM/COqjTtVVZGxBP8j56A9j/AJ9a7/WL37Bp0sw+/jag9WPSus5jk/F2pNPPKkRUxW58rB7uwOSPoBj8a5AnmrmoTZKwBsiPJYg/ec9T/IfhVKpbGANOpvU04UgLmm6pd6bN5ltKV9V7N9RXfaF4lttUURylYbn+6Tw30rzQilVihDKcEelNMGj2eqV9qtjp6k3Nwikfwg5b8q8yl1vUZoxHJeTMoGMbzVJpGY5Ykn3p3EdlqfjZjuTT4go/56P1/KuWudRu7p3ea4dy/wB7J61UJoqXqNabATRSU9QOtIaVzQ0SyF3fIrD5V+ZvoKtau8Ul0UtgNq8ZHen+GwftZZW27UYn8v8AGs9nIkJzzmuJ3lWb7I9OlBQRqafpzW8T31zGNiLlFz949qyr+Z55WZzyTWzqF8v9kWsKHJK5f8KwGYOaeHUpNzkLES5KfKuv5ES8GuhsRFe6U8TnEkXzDjtXPHhq19CJZp0DEExNjHetMQvdv2MMM/esZdwMSEYxUJFWZUO85pojU8ZraL0Mq0bTZXpyNtz71bW2V1JXtTGhVVI6mqMU7bEO/cMGrem6pdaZOJLaQqM8rnhvqKplDmkwaFoOUnLc9V0TV4dXtPMj+WRcCRP7p/wrSryfSNSm0u9W4hOccMpPDD0Ndfa+NoJWCzWjxk8ZV9w/kKvmXUSg5OyOporIu/EVtZhWmguNrdGQAg/rVM+NdNH/ACxuv++F/wDiqUZxmrxYOElq0dHRXNnxtpuP9Tdf98r/APFVEfHNlni1nI+oqiTqaK5OTx1bgfu7KRj/ALTgf41Tl8dXJP7m0hUf7ZLfyxRcDuKp3up2dgubmdEP93OSfwrhLrxbqs6FBKsQP/PNcH8+tYUs0krl5HZ2PUk5JpXCx2l943jXK2duW9GkP9K52+8Rale5Elyyof4Y/lFZPJqzDbZ+eU7V9O5pXGTWNxfKWW2nliVvvbWIFWo4URu7yHqTUaSdI4hj6VM7C0i3Ny56UrgTJd/YPl4dWOducEH2pTrMW/ebY7gMbsjOKw5JmkkLMc0bqwlh6cndo2jWmlZM3V15Mg/Z24/2hVs+LoQf+PST/voVzAIFRyGqp0o0/hJnOU/iPQ9F8TjU5Dbx2x81RkBpAMitO61GSzt2nuLdUjXqTKP8K8usbyWxu47iE4eNsj3q/q+t3OszgyfJEv3IgeB/ia2urGaV3ZG3N4isb64Mh0pGfP32Clj+OKszeKEjwn2Rsjr84rJsNOWPTzdynnOQO1ZU0m6Qn1NckavtJtR6HoqjThTu9y/fahLqE/myAKFGFUdhWjpviOSCJYJYTLtGFIODisJOUqfTwxugUALA5wa0qPljcyw8VUlZ7G2vie2t7nethtfuQQDXR2ch1ARXhK+XjMaKc4PqfevM71905Ydzmt/wvrYs5VgnbEEhwSf4T2P0q6ctFcitTSbUeh2QSa3kcwKJI3JYoTjBPXBpPMn8zzPsKbwNu7zBnHpnFWqK2scpUnku5YJIxaAFlK/60dx9Kw49L1JI1X7PGdoA/wBb/wDWrp6KyqUYVPiLhUlD4Tmv7N1H/n2j/wC/v/1qjuNJ1Ka3liFvGC6Fc+b0yPpXU0lZrCUk72LeIqPqQC4usf8AHoP+/o/wpskk8qFJLFHQ9VaQEH9Ks0V02MSD7Rdf8+g/7+j/AApqpLNMss4ChM7EBzg+pNWaKLAYd9pM4uHmtNrLIdzRscYY9SD71W/s7Uf+faP/AL+//WrpMj1FGQehrCeFpTfM0axrzirJnMy6ZqLxOgt4xuBH+t/+tW5DLdRwxobQEqoH+tHp9KtUVdOjCn8JM6kp/EQfaLr/AJ9B/wB/R/hTUlmQsUsUUsctiQDJ9TxVmitLEEBuLojAtVU+pkyP5UsERjVizbnc7mPvU1JTsBiXulTi4eW0Cssh3MjHGCepBqv/AGfqP/PtH/39/wDrV0dZet61BpEAL/vJm+5GD19z6CueeGpSfM0bRrzirJmRfWt3BZyvPFFGm0gsZR/hUTeNIzGkK2smFAXhhzXN6prF3qsm64f5R91FGFWoIgI18xxk9hSjThSXuId5VX7z2OsPieKNQzWr5PbeM1Yh1uOZBcNZ/cztLMMj6VyFpE1zcDPc5rVvZVhhES9uuPWld3sbckFG5pzeLIg2Psr/APfYqC+8SO9kVghMTOMbi2SPpXMO25/xq5ejbHGvQbRRKVmkKlBSTbIdO1GTTboTRgEYwy+orpY/Fcbxki1fjr84rjG6mprZ9r47Hg1cr20MYWc7M6pfF0O7b9kk/wC+hV3SvFCT3q2qWrBpOBucAZriJ1KSZHepY5mikhuYjtdGBz7imnsOVO111R6e800gAksUYA5AaQHn8qVp7txtWFYif4i+7H4U62mW5top0+7IoYfQipK1sjAjhiEMSxqSQO56k+tPpaKoBtFLQaAHUUUtIBKWiigDHH2mz1e5lWzlnjn24ZCOMDHc1Vt9MuYUhnaEs9vPI3lhsFgwxkGuipajkRuq8l0/q1jml029nWMypIi/aN3LDeq465q3Bps0NzqajcyTwKsbu2SThup/EVtUUciB4ib/AK87mJ9huTZaYvl/NA4Mi55AqjNot3/ZE6xpidmdWQEfOucg11NLQ6aYRxE47f1v/mc3cWF5EHgt4XbzJjIJAw24PZhV/VrB7y4sPk3xI7CX2BXrWpS5HrRyK1hOvO6l11/E5SbSr5ZZHaOSUCZTmNgGZcYyKkntbp57acWt6USMxlRIvmA5yOfTmunoyM4pezRbxU3/AEznDFfpJdiOylb7UqgMzL8vGDnnrT5bK7tYYUiheSVIlRZYmx0GPmB6iug7470tPkQliJJ7f1p/kZ95bzz6G8GxfPaIAqvAzxwKrz2cyrp10kRkktF+aLIycrjj861yQOpxS03FMzjUcVb1/EyLG0uWiv5Zo/Le6ztQnpxjmseLTL5kgRbSVJI1ZWeVwV5BHA7da6+lqXBM0jiJxvYxdAingTypre6jIUZMrgrn2A6VSj0a5jslYozSpc7jEW+Uru6gevSunop8iJVeSba6/wBfqcpDYXi2FxaG2ud7KQGLqYzzngU0aVd3LMq20sIMOxmncMScg4GOnIFdbRU+zRf1qf8AXy/yObu7O+1BppDbGHbAY1VmGWOQf6VJBHeafqLzCyknWWCNfkI+UgYOcmugoquRXuS68mrNaf8ADf5GbYW00epXszoVSbaVJ+lVZ0lg1e/ZIxJJcQKYVP8AFt4Yc9+RxW5SMisVLKCVOQSOho5dCVVd22r3/S3+Rz1vZXMuj3sb20qXUvJMhHz/AEwa0LyyludBFqoxL5a8H1GOP0rSpaOVA60m0/O/9fccsmm3dxqyXM1oVhaXcysQeNpHNQppN9DJmS0M4EckagMOCWyD+prr6Kn2aNPrU/y/A5NtL1COAwGFpWlkSUuCMDAximRaHe42PEMeVKnUHnzMj8xXX0U/ZoPrUzFu7F3tbGRLXctuPntuBu4xj061ljSr6NhLLaGZTE6om4fu8sMd/qa66quo30WnWjTzHpwq92PYChwT1FDETiuVHD3RaEyB5Q0yyAFR8275ayJJVkIG58hieO5NS6leGa4kfaqySHLbRgD2pumQCSbe33VGTWDtFcx2QqSqTUESXEflRLEcbnj4P9Kps6umwElyABxin30/nTluw4FVOhopxdrszxFf3uVLTYsyMNsnT5mAH4d62LRM6DOfRqwB1FdJpOH0i7Q+hP6VlifdivVFUanM2/63MhH2vzXQNCmo6YpX76dPpXMlufpWtoV4Y7oRlvkfjFLEQbjzx3Q8PWteLMa4iMUhUjBFQ9q6DxHZ7ZBOg+Vuv1rnyK2o1FUgpHLXhyy02FjkaKQOhIIrbWWPUrTlf3yDnHWsLBqa1ne2mV0PSnUp8yut0RSqODJXUocN+dSbt0W1/mXs3pWzGlpqFvuwA59OxrIuIXs5OnyGsIVFN2e53KS3jsUpI+SV5qMVeMSyfPCwD91NQlVZiJQUb1ArpjM5alHW6Og8K+JDZOtneMTbMcKx/wCWZ/wrv1IYAggg8givG2QofUeorpfDHiZ7FltLxi1seFY9Y/8A61bJ3OZpp2Z6DRSIyugZCGUjII70tMQUUUUAFFFFABRRRQAUUUUAFFFMnmS3geaU4RBkmgDn/GmpC208WiN+9n647LXEoxjtG/2zipNWv5NT1KSZs8nCj0HYVDdnYUiH8A5+tYzd2kdVJcsHL5Etg2LhO3zCunBxdBj3rmNNTzLmNc43MOTXQ3D+XOPoK5Kv8VLyO7DK9KxgeIYvK1KTHGTkVBpsw3PA+Nkn860vFKhpIZgPvLg1z4YqwI6g5ran+8pnn1bwqElxGYJmQ9jWpqGv3GoWdtG7sHgXaf8AaPTd9cf1qtdBbq1WdfvrwwrOHFbU5NoxkrMcaAM0U5KoQ2jkUN1ozQAbqSg0lABS0VNCCWAwPypN2KhHmdiGiuguIYba1jLQKZGGeCRWU9woP+rUVlCrz7I6ZYeMVdy/AqYPpTwrDnacVKbpv4VVfoKiZnc5Yk1pq9zB8q2dzR0y5tIJGN0rMpUgAetVwGml/dKzZ9qhghaVwoGSfSukEttpFqsa4adh85x09q5qklTfu6tnZT9pNa7EJ02e8sYY0hEciZ3MTjdUMfhm7J+Z0Wmvr8gb5e1LHr90zKM4H61iliIr3bIUlCpK17jpvDxgXMtyOPQVFbWtvFNgXKk+jDANaV7ObvTWlz/EMCucfKuTVUnUqRakzV0lQtKxdv7G4t23OgKHkMvINZ7blPIrX0rVhCrQXSmW3bqp7VLqWnwNF9psn8yHuO61casoS5Jr5kTpqquZbmOl1sXbg0wyhmyTSSJtNRYrrTucEouLsywCrfxD86UxZGQykfWqtFJp9wTXVFjym6gU6NG3DGc1XWR1+6xH0NSrezr/ABA/7wBqWpdDWE6ad9Tora982we2uF8zA+X1rCnjcOQFJoXUpgc7Y8+u2lOpTHnC1hTpSpttLc66lajUjbYgKyD+BvyphJ9DVg6hLzwvPtSC+kB+5H/3zW959jkcaX834EIJ9DQSewNWBqEo6JH/AN80v9pTD+CP/vmjmn2DlpfzfgVcMfWrNpp8tzIFUYz3PSnjVJe8cf5VKmtTIMBAB7GolKrb3UVGFHrImm037FycMR3qlJJk8mpn1cv9+PP41C15A3WDFKm6iXvIcoUn8Mh0NzHCC3Vu1V553mbLGpvOtT1jx+FPBsT/ABEfhWnO10J9gukkUQDT8Gry/ZQflYEe9P8ALibJCj6j/wDXUOr5GqwkmtGjNPHWmk+tXLqKOJSWyM9PeqNaRlzK5z1abpuzAc1oabaNc3McajqefYVSRcmui0x106xkuiB5jfKlZV5uMdNzbDwfxFjXbtLeBbKIDgfN7e1c3uy1LczvNIzs2WJyTUadaKFL2cbE1p/YRdjIxirltARatchsFTjFZyHnNbVvNHDpipL/AMtmIPt71GIbSVjfDXim0c/cE7uakspVWTZJ/q34b296ff27QylSPofUVSBwa2jacTGq3Gpc7rw1rTQzf2XfNyOIZCeo9P8ACusryaWb7RaoScSxcZ9R/wDWpI9Ql2bJJZT/AMDNaU5tr3tzCpDldz1mivJje56lz/wI1G10T03D8TV3Mz12ivHvtEn99vzpy3lwp+WaQfRjRcD15iFBZiAB1JNZt5r+mWY/eXKu392P5jXmMlzNIcvK7fViaiJJouB2F943c5Wytwv+1Icn8qwrrXtSuifMu5AD2U7R+lZlJSuBLvLHJJJ96lhuZ7dt0Mrxn1ViKrZpQ1K4zr9G8XuhEOpfOvQSgcj6119tdQXcYkt5UkU91NeQZpyyOvAYj6GqUhHrcl7axHElzCh9GcCok1bT5H2reQk/74rykuzdSTRyOc0cwHsKsrLuUhge4OaU15Tp+rXunyZtpmXnleoP1FXdT8SXt+oSRwiY/wBXHwD9fWjmQ1G51GteKLayjKWrCabpkfdH+NcFd3c17O007l3bqTULuznJOTT44yw3HhR1NQ5dyox5nZCxKq/M/TsPWlyZXzjrRzK+B0Fa1hZKi+dNgKOme9ZTmo6vc6oU7+iJLOL7NDvI+Y9qpXchdzk1dnkJWsmZuTVRjZamVWpzOy2GpjzB9at3bFkJzwOKrWyb3H1qW/8AkUL681EtZpHVS92i5Mod6VTgikpTxWx563uXb1A1vFIPTB+tVoTk7D/F/OrgXzNOf1Xms8ZBBFZU9mjprO01I9E8HXPnaKI2PzQuV/DqK3a5LwTMPNuosYDhZB/Kutrpi7q5yyVnYKSlopiEoNLSGgB1FFFABRRRQAtFFFABRRRQAUtFFAFd1USoGPByeTTVdhtAPG4gE/SrLKrfeUH6ijaOOBx0oAriZthy3PFM8xndNzYIYjP4Vb2KARtHPXijYmMbRj6UAVDK4Yt3wBn8aezuYtp5LHGR6VZ2r6D0oCqOigY9qQFN2LIM5yFINOOAS2c4I6HBWrW1T1UGgopOSoJHtQBAJGO47x3G2kaSQRx8/f71Z2rnOBn1o2qRtwMemKAKxll3AcA4z9aXzHG5t3AfbipyikAFQce1LtHPA5oApKzCEx5PzZIPtTklk+VQegB571b2j0HFGxePlHHTigCASN5hBbjnFIszbW3NzjIqxtXOdoz64oCKM4UDPXigCsszkhS2PmxupBNISACO/PrVl4wVwuF/DNIkSqgUgHHPIoAi8x/MAJ4OBgU+VdluwViMd6l2rkHaMjviloArea453dCBj1p07srjacDGcd6m2LkfKOOnFBVW+8AfqKAK7TMA3IyGGPpTfOfYG35JyCPSrRRSclQfqKzr+9tdPiMbESTsDtRfvH6+g96TaSuxxi5OyG3+prY25kd9xIBAHUn0ridX1ie7l3ytlwPlUdE/+vRrOpecSC/mS9yOFX2H+NYnLHJrFSdTXobySpaLVjwC7DjJJ/OtaQfYdM2t/rZv0FUdPj/fLM/EcbBjnvik1C8N3cNIeAeg9BWc05zUeiNKcvZRcurKxOaYetL1NBHPFbnK3cetdHpY8rS5n/vqeK55BzmukgB/sglV7Vx4p+6l5nfhY6Ns5wnNPhlMUiyL1U1Ecg0V1NJqxx3aZ1wkXUNPIYfK46+hrk7iFoZijDHNb/h6+DRtayYBH3TT9csA9v5ka5IOTivPpS9jVcHszsdqtPzOZWKR3CIpZj2Aqb+z7zr9mk/75rV0G3A82aTgn5V/rWuAyNw5Kn3r0kcEtGc5aQ39vJuSFwO+a2ZI1urfEyFGx3q1JIM4X5vc0ySFGXkbeegrKdGM3fqVGq47HP8A9nXIkPlruA6HNT/2dPMhEqAMOjZrV2bJFRjgH0qYlVJXODWrpWSbGq71RgrpN8gOFXb3yeKgvNMntYxKQNvcA5xXShyxwpxnrinTQpJAUYg7hg0WsQ5N7mf4Y8Stp7ra3bFrUnAPeP8A+tXoEUscyB4nV1PQqcivIb+1ezuSh6dVPqKW01C6s33288kZ/wBlsVaZJ7BRXntp421GEATCKcerLg/pW3YeNbKdgt3E1uT/ABA7l/xpgdPRUVvcwXMYeCZJFPdWzUtABS0lFABS0UlABXGeM9Y3MdPgbheZSPXsK0fFHiEadGbW0cG6Yckf8sx/jXASMzv8xJYnJJ5yaUnYqKuWbGMAPcP92MZ/HtVRnLMWJyTV++xbWMNsPvv+8f8AoKzRXPTfNeR01nZKC6F6yJWRCOxBrd1ghJ0A67a5+DIYe3Na+tTb7tWB42DI9OK5qqvWj8zuw+lO/qQ6k3n6ejHnY23P+f8APFYDcE1u237+3nh4JZdy/Uf/AFs1iTAq5BrahpeJz4xJpTRJazmF8HlW4IptzEI5Mr9xuRUNWYmWZPKc4P8ACa2as+Y4lqrFcHijdjpSyI0blWGCKZVkC5zS0ClxQA2inYpDQFhB1qzb/fFVhU8O7cCBUy2NqDtNHUatCrafDL6VzEyjea33ld9JVJFJ/u49ax3t3PLFV/3jiuLDe6mmehWjeFkUwKkijLuABUixW4P7yfH+6pNTJeW9uP3MbO/95+n5V1Sk/so46cIJ3my/CsWmwLM/Mx+6p9PWsa5naaVmYk5Oc0lxcyXEheRiSaipU6fL70tx18Rz+7HRBUsR5FRU+PrWj2MKbtI6DSW84NblsCQYrOvrdoZCrjBFJaTtDKroeVIIrQ12VZ/LnUf6xeeK4knCr5M9eUueGpiDIOa0NPvjE+1hujbh1PcVnNmpIB84ronFSjqcdGTjKyNDU7aESF7ckxNyMjp7VksMGusktBLosLL8zIpPHuelczMuHNZYepzK3Y0xUIuPMivSU/bSbea6zzRtFP20hWgQ2in4FNI4oHYSil20bTQFmGaOtG00BTQGoE0maXaaNpoCzEopQhpSpouFmNpKeFzSEKD60XHysSl3EdCaaacKCUBYscsSfrQFzTwM1LDCznCqTSbsjSMeZ6k1jaSXEoWNS30pb2VgfLJ4TgCtqzUaZpMly+RJMNqCucdi7kmuanL2k2+iO6c/Z03BEZOaVTg0jDAzUkELyyBUUkmum6SucHK27FzT7drm4SNe559hRqLIlyyRMTGpwKtRuLK0kCgiV+N3oPSsmVstWEU5T5nsdk5eyjyo2UA1LSducz2549StYUg2sa0NInaC8Rl5B4Yeoo1m2WC9kVPu5yKVP3Kjh0epM4ucOYpQOFcE8juKt3liohW5tiWibqO6n0rP6GrEV3LChCMQG4I7VrKMr3iYxlFx5ZFfp1qRFhYfM7KfpmtDVrcPBBexJ8si/OVGBurJpwlzxujOUeR6lxbNHGUuYz7Hiomt3UkcHHcVDmnrK69GNO0l1KTp9UL5Tk/dJ+lNKMOqkfhUq3TjqAaljmV+owaTlJdDWNKlPRSKeD6UVo4H92jYp6oKXtDR4J9GZ1FXzDH/AHKT7PEfWj2iJ+pz6NFGirb26fwH86gkjVP4xVKaZjOhOGrEUU4kAelM3gfd/Omkk9TVGeiHmTsox70ygVNbW7XEnXag5Zj0ApNpK4ayFtbfzmJPCLyxp08wkxHGMIP1p11OgUQW+RGvfux9aZaxGSQADJJqL/aZvCN3yL5mlpGniUmaXiNOvvVq4mEsnyjCDoKlnkS3s0t0OTgZxVReFzWFFOpLnfyNa0uSPKiG5fis1zk1buGyTVQjJrrOHct2EZYg+9M1PAuWUdsCremAAAke9Z9yxkndjySa5461GdlSTVJRK5FBPApzCmmug5DRsW3W0iHoQRWaeCauWMpQkdR1qvcLtmYds8VnBWkzeprCMjY8MXv2bVIdxwCdp+hr0evH4ZDHIGU8ivTtA1AajpkchOZF+V/rW0dNDB66mlRRRVkiUGlpDQAtFFFABS0lLQAUUUUAFLSUtABRRRQAUUUUALRRRQAUUUUgCiiloAKKKKACiiigApaSigBaKSigBaKjmmigQvNIsaDqWOBWJfeLdOtgwhLXDj+7wv5/4UwN+snU/EVhpxKPJ5ko/gTnH1PauN1PxPf3+UV/IiP8EfGR7nqaxSHbt+JqXJIaTZ09141vHb/R4o4l9xuNUH8VatITi425/uqBWfDYySDcxCp/fY4H/wBenGS2tv8AVDzn/vsOB9B/jWTq9FqaxpPeWiND+09TlXzLq/lRD74J+lULm/ZwyxkgN95ics31NVJJXlbc7Ek0zqaXK3rIv2iirQAnJ5q1aWTzguxCxL1Jp9jZecS8h2RLyzHtUl7er5XkQfLEPzNRKbb5YGkKPLHnqFe6uA/7uIYiXgD1qpQTQM1rGKirI5pScnqKKVfvUhpyjvQJEq9cV0dnuOmlU7CsC2QtIMDPtXYafBmxB27QBgivPxc1FI9GmmoX7nFTfLK6nsaTkr7VY1JAt5LjoSTVUeld0XeKZwzTjJpj4JGjkDIcEVt6dqhlPlSkbexPesELkcVf0eEy36A42r8xqKlKNTcqnU5N9jdULGflGAOcUAHP1qSSIM/yk0n3eoJx61slZWMG7u4zy2DZqXIz17ZqWJQ+cVHOgTnvVCKs53SEip4pN/DYqF+ZKRflbpn6V6NSlfDprdHHCpas13LbRLGMZySOgoWM7wCRj0Jpm8AYDEtjniiEkg5PzfyrzTtINTsFvISmAJF5U+lcnJG0UjRuCrKcEGu6PK7gOQO1YeuWBmjN1Gvzrw49R60COezShqSigCxb3Utu4eKR0Yd1OK3bHxdqcGEZ1nHT5xz+dc2OatWy4YcZNJysjSlDnkkz0jT9Sl1CEMwWM4yQtULvxM+l3DQzxGdeqkHBAqzoUWzT1Pdhk1zniG2Y3TspyOgrzqNSo6zbeh2exptzj0R0Ft4x02XAlEkOe5GRTtY8T2dtp5ks50mmfhAvb3NeduhU4J6U1FaWQIvJNelzHDy6kkkrzSPPKSzMcknuafYxiS5Bf7i8t9KinID+Whyq8Z9amU+TaE5w0vb2rOTbXqdEIpS8kR3s7XFy8h7nj2FQjjpQeTR3ppWVkYt3dy3a/eFaeuqI7raOyLn8qo6UnmXcaYyCwzVjXpN2pS89MD9K5Za1kvI9JT5aK+ZXsZjFOrDsc0mr2wiuWK/dPzL9DUNu37wfWte5gN1piyAZaLKn6U5y5KiYQiqlCzObopzjBptdZ5TVmTpKsihJvwbuKiljMZweQehHemmnrIQu08r6UrW2He+4ylBoK9xyKsWq20h2zuYz/eAyKG7K4Ja2IM0hrdi0ezkGVvk/GpP7DteM30VYPE01/wAMbKjJnPqOa3dFVTcKCvUVZXRdNUZa+X8xT7GG3hv0W3lLrg5Y1hVrxnFqJ14elZP0NDU0EVkzR8H29O9cjctzgV3F9bm4tWjHXHFcdc20gZgybSPWscFNWdy6acqLjHczT1op8kZUnNMr1UzzZRadmBGKbS0lBAU5TTaBQCdizG2O9bAxcaQc8vEcj6ViR4Nb+hOpkeBxlZFx9K5MRoubsenQk+VmDJ1Iqa2QswA6mpLi1dLpotpyGxxVqGL7Jh3wG9DVymuXQujRbqXexp3bvaafFEkhAwd3PUmuZmbLE1bvL5pm+9wKoM2amhTcFd7kYqpG3KgDU7cKipRXUeaSZoyM0zNPjRnPAzSuUotuyExmjvVpLOQ44q3b6TPJz5ZI+mKylVit2dcMJUe6sZ0cZbkipYrWSZsIpPNb0OiTFQcIo9zWpaWcFmo3lc/WuSpjIr4dTplRpwW92c/b+HrmcZwAPersHhNjjzJR+FdAb23jTl0AHvVOXxBp8BIMwJH90Zrl+s4iekUckk3sisnhO2H3pWNSjwtY55L/AJ1Su/F8SqRawM7dmc4H5VhXmt6heZEk7Kh/hT5RWsKeKnq3YxdRrQ373TtCtB++nAI/hVsmsO7vNOBItLRm/wBqRv6VmHJ60BSa7aeH5dZSbIc2K7lznAHsBTQtSCM05UrpJ3IwlSJHUgXFSIo70mVFXYwIMVuaDZCVXkI+6OKxicHGDXWaOgg0pnxywzXDi5uMLLqdMI6HNavcSvL5DPuSIkKKzeas3J3TMe+aixXTTSjFIKqvNljTYPPu40IyCwrsb6GKC2GxEU4xwAKxPDVvvud3HHNaPiSd4tig/LivOxEnUrqCNqcUpRT6amDetuY89OKynPzEVPPO0pwoyarMjdxXqxWhx1Hdtk1u+1xW7rUERtIZ3OyUgAj+9XN4INaMOpTOixXCJcRjgB+o+hrGrTk5KUehpSq6crM98E8dKbXQf2PbX0W+0LQv3jfkfnVGbRbuEndESPUc044im9L2ZEqM7ljRb6JoXsLtgIZOjH+E1TvdLmt5CYx5sR+66cg0g06b/nm35VNDayxncVcD8an3YycovfobKjOS5ZIzjGwPKkfUUCNj0Un8K6yzkhCAS8j/AGuatiexHeMfhWUsW07cpEsO4s4tYJD/AAN+VSLaydSCK6qbUrCIHLofYVnXGuW3SOPd+FONerPaA404R+L8zOSF1HOakERAyXGBUVxqryH5ECiqUk0kn33JrVQm99DeWJhFWiXpJYkzl8n0FV3uh/Cv51VorVU0jnli6j20HvK79TTKKWr2OZycndiYNLj1pc4qRIi5yeF9aG7DjFydkNjjLn27mnvLhfLQkKP1pJJBjYnCj9aZHG8rhUBJqd9WaNqPux3EUbmrStoyo9D6+lEVukYUAbn7+1WpR5UKxgjL8saxnPmdkdtKl7GHPLchTLv3qeThcUQoAKSWt4qysefUk5O7KMoyai25NWXXNCR85pkIt28ZSAngfJWY6cnNbgUmzz3xWTIuCawpbs68QrRiVHFRGrDr1qBhW5yBG21wRVi6Tcgcc1Vq9ZETKYG6npUT0946aDUk6b6lEVueF9W/s7UAsjYgl+V/b0NYssZjcqRgg01Tg1on1Odpxdmex9aKx/C+ofb9Ij3NmWH5G/ofyrYrQkKQ0tIaAFooooAWiiigAooooAKWiigAooooAKKKWgAooopAFFFFAC0UlFAC0UlLQAUUUUAFFV7q+trNc3Eyp7dSfwrn9Q8WBMraoqD+/LyfwUf1NJyS3KUW9jp2YKpZiABySe1Ymp+Jbe2DR2YFxKP4h9xfxrjb7Wp7xsyO8x7bz8o+ijiqRaac/MxI9B0/Koc2aQp3dty9qOoSX0he8uWkPZE6LVLzEPEcAz6scmlMUcQzI3PpUT3JAxGAo9qzu5HQ6Uafxu3luyby2A3SusY9B1pv2iKI5iTc395+aqFix5OaSnydzF1v5UTTXEsxy7k1EaUDJqzb2UtwRtXj1ptxgiVGdR9yuqsxwK07axjhiE963lp1Vf4mp+6005PlKz3H/jq/41mXFxJcSF5HLMfWsryqbaI29ylq9WT3l75x2RjZEOiiqROaKK2jFRVkYVKkpu7EFOHNJSimQGOakXpTAKevWkyo7m3oduHud7dF5rrI/lhI7Hk1y2gNgvzXUDPlCvDxl3U1O+97I4jVVC3svpk1QIJ5rX1+Ly71sLgckVlV61B3ppnPif4jAcCtvSYBHZtMfvueB7VjxRmWVIxxuOM+ldJlI0WOBWYKMZxW6OZsnhbfz0pXPy4ZTyeo7VCpXIXOCferOVVQOo9aZIkbBfpUMsgkbjmptiyL3AoCxoeMfU0AVijL8zAml8su3y9B3q0rpIh2c5GBUVsy7juJwVr0adacqEvKxxzpxVWPmPWPAwBxS58tjkD8akVh2J/GiUJnezdOMV5x2EfmEA7cj2qOPlWDHj371bjaFUyvfvVZ+WOxgB24oA5fWbEWlxuj5ifkex9Kzq7G5tTcwPG4BDenUH1rlLq3ktZ2ilGGX9aAGRj5hWnaWxaRSTjmsxGwc1tafMpxms57HTQV5I7bTiEsAB2Fc/evvlbPvW1C2zT1weqk1zk1x+8YVx4e0pNmtR25vNmBd8TNRC4ghZwf3jfKPYd6fermQmqyKXcKK7Wk0c6bT0Wo+FAzbm+6OppZpTLITjjoB6CiZwoEadB19zUQ5oSvqXNqK5F8wPBpVBZuKANxq9ZwFpFCjLE8ClKSiiqNF1JW6F3TEFspuG42jj61l3c7TzPIx+ZiTWvq+IIVhXg9TWCx5rCguZufc6sY4xSjEfbn96o9TXV6IgkE8LdCtcpbjMgrq/D/APx9OM5G01ljfgZWGX+zzOWvIjFO6EchiKrYrW12PGoTcY+bNZJrrpS5oJnn148swpKWitDEQEg04bT14pKMelADxG/8HP0NId44bcPrTaeJZAMbjj0JzS1GmCnn71aVmzpghqzhMQeUQ/UVNHdRoeYcf7rkfzzWdSLkrWOvDV40pXZ2VlqaNGscoxjjd70X8EU6M235sfeFcvHf22fmEwP1BrRg1yIKAd7ntkY/ka82WGlCXNBHYqlJy5qb1K1xZRt0Yg/7S8VTnsDEMmRD9Dmuktbm2vmMflkN6HvS3ugCRC8DAcfdPerjieR8s9CqqpydpKzOMddp9aZVu6tnikKnqDiqxFenF3VzyqtNwlZobRS4oxVGQqkg1taJcIsw3MAe2axMU5SQcg4rKpBTjY2pVHA7a6iPkvJbovmN/F3rlruOcSN5md3fNX9J1eSFxHIdyE457Vo6zbedH5yjoOcV59NyoT5Zdep3wfOuRnIsT3ptWZ4trdOTUBUg816cWmedUhKMrMbSil21JEmXApt2JjFydiW1snuJFUEDPc10lrpVtYw+bO4Y9fal0TT43iaR1OQflNS61EohXB4XqK8qtXc5+zTsj06dFRqKC36szbvWNrEQxqnuBzWc2r3nIWVgPrUdzIpYhRj1qqa7KdGCWxnXqOL5Yssvqd44wZ3x9aga5mbrK5/GoyaAK3UIrZHE6kn1FLM3VifqaADSgU8DAqiLjAhNSBKUHFBegQm3mpVAAqEvRuJoGiUsOlIGAqLdRnFAEpfFIJCahzzTlpMqL1J0fLD612mnrnST6GuMgQlgfeu5SIxaJtHB2Zry8c9IrzOyn8K9TirhR5rYPeoTweRUtxy54qq3Wu+K0M6k/fbOr8KACOaTjjisvxJfG4vygPypxV/QH8nSLmXHSufSN7q7LkdTkmuSjTTrym+hpVdlfq7FmxiRV3P1bpUN0FDnFXLgiKLGOgrKkkLGvROJ6jTUsCMzDFNjQua2tKswzgtz7VjVqKEbnXQpfbexoaRGyRgkc1qZZu1JHHt+UdKmC4FeFUnzSuXUnzO5D5OfSs6+vIoCUxvb07Vc1G5NvbsU+8ePpXJXM5LEk5J6k10Yak6mrNacI8vPPYnutSdxhUVB7VmyyyOeWOPrTWYk0mc160KajsclWrfREZye9FP28Uba1OUZiin4pQtAEeKXFSCMmpEgdzgKT9KL2Gk27Ir7alit5Jm2xoWPtWlbacijzLkhUHbNF1qKxoY7ZVVPYdaxdW7tBXOj6u4q83Yqvax2oBlYM/oOgqtLMX4HApkkjyNljk0Ihb2HrVqNtZEObfuQWgsUbSvgcep9K0IkCJtj4Hdu5pbCzaYkKCEHU+tW3jVFZIuVX7znv9KwqVE3ynbh6UYe9IbCsaq7OenSoyxllLHuaiB34H5n1qzEoHatKcLO7MsTX53ZbEqjC1E4qRmyajJrY4WR7aco9qWhTzQxx3L6jFsB14rKmHJrXQg2+fQVlPg5rCluztxPwRKbioHWrUgxVdxmtzhIDxT4naNw6nBByKRhSDih6oa0ZoXqCe3W5QY7N9azq1NNkSRHtpThZOn1qjdwNbztGwIINZU3ZuDOisuZKaNDw/rLaRdlypeJxh1z+tejWV5BfW6z27h0P5g+hryOtDSdWuNLuRLA3B+8h6MPeuhM5j1Og1R0vVbbVLcSQNhsfPGTypq9VCCiiigBaKKKACiiigBaKSloAKKKKACiiigBaKKKQBRRRQAUUUUAGaKa7rGjO7BVUZJPQVyGt+LQ26DT87ehlPGfpQ3YaVzpL7VrOwB86UFh/AvJ/wDrVy2peMJpCyWi+WvTPeuYmuJJjl2J/lUXLHjmobb3LVlsWZ76edizOcnqagRGkbjJq3a6bNMN5Xag6s3AFWlms7EfKPPlHQ9FB/rWEqqWkFdnTCg371R2RHBprCPzZv3cY/iNQz3ccYKW68f3j1NRXd9PdvmRyfQdhVWiNNvWZU8SoLlpK3mKzFjkmm0VNBay3DYRfqTwBWzaS1OO0pMh69Kt2thPcgsq4QdXbgCpcWtmBjFxIOufuj/Gori/muAA7YUdFHAH4Vk5Sl8JsqcYfGy0Fs7QfMfOk9uFqvcX8ki7Qdqf3V4FVCxNNoVJXu9WOdd2tHRCsxJpKMc0VsczbDvRRRQAtFAooAcDinKc1HT48+9JlReptaHIFuAp6NXXxgMlcZpAf7Sp2kAcmuytxtts968PHK0zuduVNHK+JG3XrY6AVhk1t6zBNNeuYonYZ7Cs4aZfMfltJT/wE16WHlGNNJsjFR95W7FnRIVeV5GwdowPxrbkVpFYR4U9c5rnFS80yVJZIXjDcfMMBvat6KeOWESQnIf9K6k1LVHE9NxEUqN0hG4VMj5zuHy1EyEsu7OKnEZ2nbn6UARlt33TgU6McnfyKjaNoTkKT+NRlpST0X8aYF3gRcAgdgKrAkN9CRU8ErouG+bPqKjZiJi2O4NdeF15o90c1fTll2Y5ZjkDGB9KcxMhOKU5bsKfIsYXIBJ9q5DoIFYqMCmhG3d808Ih+4xHtQdyYOCxz6UAAD4zgnHeuf8AENwsk8ceAWQfM3fntW/JcfZleV+gGTXL28balqRL/wAbFm9hQBSFaWmozuqjua2ItLslbDWoPoSx/wAatJa29vjy4lQ9sc1E4uSsjehUjTnzSRqzMsWmknjalcZPP+8OK6Cdrh49okyh65qKO3XGfLTHqVGa5cPhnSvd7lOqmnocxO+/HenxI0VsZApLycLx0HrXUqqJjCr+Ap6fORtUADuK63G+hkp2dziCDnkUtbOu2JRzcxr8p+9j+dYy9aZKJoV5rd0KDfdhiOEXcaxYeSK6ix2WWiS3Ofnk4HH4VwYqTUbLd6HrUPdp3XoYuszebdyEHgcVksOauSkvuY9TVZlrqpR5YpHHipc0x0JwwrptCyJww6EYNcqpwa6Pw/cqJAjHkniufFxbg7HThKl6coDPE1uUug3Xcua5xxiu08TweZbxSr1XP5Vxz8cEUYOfNSRjiFeMZMiopSKSu04Rc0ECkzS5oHcTFGKd1oxigLDaTNONNoELT0NR0oOKGhxdmbOn3HlTRup5BBrrlzLbyBTyy5APauBtH/eAdjXcQSHyFfqdg/PFeRjYWaZ63tfaU4y6nLXMYLuH4ZSQazWUZNX7li7ux6k8mqLdSK9ClexONs+g3bS7M05QTU6REitzyysUxTdvNXjCcdKhaPHahgiJQQQRXV6JP9ptTC53YHGa5jb6Vo6ROtveIznC55rjxMOeD7nfR95WRe1bSwi+eg+Xow9K52WMg89q9DljSeBlOCriuIvY9kzp6HFYYOs5e6+hrUtVpNvdFEJ3q9plqZ7pVAznrVZEYuFAz2rsNDsFtoPMYDcRya3xVb2cDGhFR999DQ2x2lrgYVVFcdq2pGeU7T8vYVY8Qasbicwwt+7XjjvWGeSSawwmH5Vzz3ZXtHFO27Gnmmmn8DNN7V6KOOYmMUuaCaSqMx26jdTe1IaBDt1ITSYpQKAFApaUKaXaaBjaME1IIzT1hJoEQBamjiyQTUyQe1WFhIA4pMpDrODfcog9RXXaw4g0srnBxtrF0S233a5+tWvFFwNkcKn3NeZXXPWjE7IaJP5nLynLEioihJHFW44C/arEFp5l3HHjjIzXe2oxbZlBc0kjRmX7F4Yx0aX+v/1qybFCqbiK2/ExxaW8K9C2fwArJLiOHHtXNg9YOb6sqtLmZRv5dzYBqmq5NOmbc2adCuTXY3ZGdOHNKxZtoizqqjJJrqbKz8hFzy1Z+lWbKVkIrfC4xXkYqtd2R2VZWtFCouAKJc9qeOKp3UhBzuwF5NcMVdmEVdmZrk22EREfMTmuZmbLVe1W8+0XRdBhQMD3rO6nNe5h6fJBXNKs7RUENNKopxGBmnRrnFdLehyxg5OxNDEGXBGc066064tRuaNjGeQ4HFbWiad52JXHy54FbV5NFbxYYivPni3GpyxVzeVFc3LHc4ILzUiLntV+/kt5X/dwogHcDGarKyR8kDHpXbGpzK9jOWHcHqySC3MhwF/Gp3njtFKpgv6jtVWS7Zk2qAi+1UpH565o5XN+8V7VU17i+ZJPdSSnljVcnNKFZzhRmnKAh6bm/QVaSjojBuU3dsFj4y3A/nV2ztfOcbjtQUy3haRtz81bmuVhGxQM4/KsZzb0id9KjGEeaRcmuIoIPKi4UdfU1mS3LStgcKOgqBpC55p8YGadOio6swr10/dgTxA8VY3BRiq4bHtS7q3sclyUtSbqi30bqZJITSKctUe6pIuSPrSexcFdo2bZM2Mh7Bc81it1Nbdw3kaZgdWGDWGxrnoa3Z0V3shj81VcVZJ4qBhk10HKQuOKYRU5XtTCmeO9AxoYowIrUSWPUYVjlG2dB8r+tZRHGKFZkYMpwR0rOcOb1NqdTl0ew6eExMQah6Voyym6hBYLkelZ7DBxTg21qFemovmjsyxZ3s9nMs1vIUde4rr7LxtbsireQOr4wWTBBP0rh6M1qnY5z2SiiirAKWiigAooooAKKWigAooooAKKKWkAUUUUAFFFFABRRQTxTA43xrqjiVbCJsKBukx3PYVx55rS1VnvtXuJFGd0hxjuBxQkVtZjdcESS9oweB9awnUUdOpvCi5K70RDb6dNMnmEBI/7zHAqUNa2n3R50nqeBUF3qEtwfmbCjoo4AqoTms1Gc/jZqqkKXwast3F/NPwznb6DoKqE560Ulaxio6IwnUlPdhSopc4ApyRlvpWtZWQSE3MxCRL6/wARqKlRQRrRoOo7vRDI7GC1tlnvCSzfdjHU+5qnc3ryKUQBI/7q8Cm3dy1xKWYk+ntVY0oQe89WVUqqPuw2FLE0lFFanJe4uKWkJxSUxgaKO9FAhaKSigBcV1WnadDa6fDI8CyTyjc28ZwO2K57TbU3t/DABwzfN9O9dZPLumcr8qL8qgdOKwn781Dpu/0LjpFyCIx9raIEf7ApXkAwoSNSfRBUO9jk4GTTIywcbuav2NP+UXPLuSySXIPyOqr7ACnxz3JXIkOOnNIOWGe1MDN5hO7I9O1Hsaf8qDnl3JfOkwMuTj3pPOdvlBOfXNMCo4OFwcU7yTGOTg9uapQitkTzMllRJ4Gt7nLRuOvdD61zpWfQtQMM3MTfxDow9RW8FZmw2fqKZd2seo2v2WU4kXmGQ9V9vpWMk6T547df8/8AM0T5lyvckVopIg0ZDA9Kdbv8/wAwOPWsDTLprG6NneAqAcDPY/4V0RYNgdj0xXRdNaGWw+UqQcDNQLCrkHpUpQ7enHenqFAxSGQlBHzgkdqinA3AgjJHNW0VnQ9Ac8Gq9wibNyn5g2CK6cI7VYmOIV6bI/MKIGPI9Kja/GMCM0x0Zk7nmo1ibuuKUqFTmaUWNVYW1aH/AGs8EIoJ71PatLI3zcio1jyOV5qwkZiVix28E1nKEofErDjUjLSLMnxLc+XGlsDy/wAzfSq2iwmOMyngv0+lUZ2fUNRODku2B9K6BLby1VI+ijFQWTK7E+3bNOG7fk0IAMZ7VaSMOpoAjyM5PaowxBZs5FK42PgHPtUTEng8AfrTAnWIS42gCl2kcIelQwvjPJVe9PLksoB+WkMe8IeEiQcMMEVyeo2bWV0U52HlT6iuwUZBUjPpVLU7P7bC0fR15Un1oA5eBiGFb19Kyafa24yBs3H8eayLSA+cVdSCvUVoalNvnx/CoCgVxVVzVEux7WGg1S5pbFFx1FROMCpS3PSmPytdS2PJqO7ICOc1oaW/l3UZJ4zVHpUtu22RT71NRXi0b4WVpo72fybmHyJR94cVxGp2TW8zqR0PB9a6q53m2guIznjnFVLmIanaMFA8+Lr7ivIw03Sd+h3eyTptdPyZxxpMVYnhZGIIwRUAr2k7q6PIlFxdmJijBp+30op3FYZTgadtz0pMUbhsIwzzUZqYDjOaiPWhCY2lFFJTET27YkFdpYvv04Ecnaa4dDg5rq9AuxJB5LdR0rgxsLxud1CV4NdjJuWyCMdTVMJk1qarB5NxIF6ZyPxqjCuTzWtFpq6OjGO9n3HRQ5xV2OEBeadBCMVJINorpR5bInCgVTlxU0rH1qs+TQIj6N7U4uA2QKb0pDnPqKylqzpptxV0df4euTNamNjnaeKyPEduIb3KjCuN1WPDrlfmHQkAitPVtNN9NGScKo5ryVJUcQ30O6qve8pIxND04zyiVh8o9av65qyQRG0tzlsYYjtUmqXKaZYGGB9spGOOwrkGleRizkknua3pweIn7SWy2M6kkrJbf1qI2WYk0wnFOJ96j6mvSSOScrbATnrSUGgAmqMGwpacFp6xE0AR4oCE81aS3J7VYS146UCKIiNSpD7VeW3A7VIIKAKIhz2p4g9qvCIDtSiMUAVFg56VKsNWQlOC80ARJD7VJ5fSpVFPij8yVVHrUt9S4q+ho6NDglsdeM+1ZurIZ9QfJ+UHFdJbottbM+MBRmuauJN0rOepOa4qMeaq5nTUfREYCxqVA5q3pUO64D+9Z+7rWxpC8j3Na4l2psWHXvN9kU/Ez/6ZFGOipmsG5lIXFaniCTOovz0AFYcrlmp4ZWpRM5bkXU1esYt8irVRBk1taTZtI27sKdaajE6aEUveZvafGRGM9qvKOajiTYgX2qXoK8Cbu7kTd3cjlfYhPftXO63dsp8pWxnrit2ZgTz0FcXqcu+5cg8ZrswdPmldmkGoJspu25qVRUa9aeMnivZscnM27sfjJxWppWmtdv6Adar6bZPdThEHWuwt4YdLtCSRnqx9a4cVX5Fyx3OqK5Ff7T2Fby9PswM42jArlNQvWnlJLfQVNrGr/aZNqZCD9axmcseanDYdxXNLdmnOqUf7zHtJknBqPryTU9rZz3bbYUJHcnoKvtb2OmrmdvtE/wDcH3RXXKpGL5VqzmactWZZDbN+07fXtTVRAN0jdeir1/8ArVJdXct3J83Cj7qjgCrVlo1zdxlolHHrxmqc1GN5uxHLzbFEuWG1FCJ6DvVm2ti2D2qb7D9n3G4IUqfu55qG4uy2BGNgHTFTzc2kDWKVPV7k0l0sKbYvv9z6VQYlmznNNyT3pwrSEFExqVnMeoqYHFQg4pd1WYEu+kL4qPdTS1MCXfS7qhDdqUNzSuFibdVyxTfKPQVno2TWrp44z6c1lVlyxOmhDmlcsarPnEQ6LWWx4qS7l3zMf9o1WZuaKMeWCQq7963YcTmmEUCgnitTnEYVG3WpGPFRnmgBrDvUZqQ8Con60DuWbLBlCsMg1DcpslPHFOtjiQVPqMexYyTksuayvafqddlKhfsUKSlorY4j2SiiitAFooooAKWkooAKWiigAooooAKWkpaQBRRRQAUUUUAFRXbmO0mdRllQkD3xUtc74x1P7JYC1jbEs/XHZR1/P/Gh7AtzjrqdLfMVs+5v45PX2FZ5JJpW603NZRiomk5uW4UZpKKogKeilmAAyaltrSS4bA+Ve7HpU8jRWa7ITvl7v6fSs3PWy3No03bmlsWYUt7VQ1wdz/3R2qrfX73TY+7GvCqOgqkzFiSTk0nNTGkk+Z6s0niXJcq0QE0CilArU5RQKOlGQKaTzQMDRSdaWmIO9GaSjNAC0gozSgEmgDovC9uRHcXRGDjy0OPzq8yMGPpn8qWGL7Dp1vAMg43P9TUsbZJI5FYUdbz7/kXPS0exGuMjNTLGHHHOKjYKQMYUntUkTbBjPFbmZFIpQ8nrUbNgbcY70+dw79ajYkAkj8PWgBFcI33uasO/csC+Kg2ykj91s96sLEB2yfWgBI2Zl3E/NTnH8Y6jrSgLGTlQaXzMA7e9AynqNiNWtd8YAu4h/wB9j0+tV9D1NjiyuRiROFLdfoavwl1bcGwQetUtd08TA6jaZEy4Mqr/AOhCudfuZW+y/wAP+AafGr9TYPIOCRg5prHC5A5/WsjS75rtMFyJV6j1961ArsAScn0FdBkIJG4UAk+tRyxsFZs98sO9T/6sZPX3NRtcRNGylsE+9VTfLNMU1eLRjajdz20qiM4QjJyKu6ZOLyInBV14YelUdYQssTr2OM/WptKCWdtJ5kyK8hHy5zgCtcU5KtJXCjGMqMXbX+v6/rTVAlVwYxnt0qnr9yLeyZQSHl+UfTvUh1OJRnzk/CqurBbpLZjkhwQD71wVZWnF+pSp3mjO0W1yrznqOF/rW3b/ADcjt61BCiQQrHChbb1NTxldwXv1roBkzYwAwP1p6yCNTzSswUAYyKQrGQC35ZoEQEmRsgUCKVmwgxjqTUwkVcYXP0p4nTGCSMdqh1Ip2b1FzJOxDHAwOX5NSlCoye1O8xGPAz+NOJXZhhxV7jI/MJPA+mKZ8xlYtkVNDOmThBmoppFeTnIoArvaI90JE+XPLDHpWJfSA3LY6ZOK6DYD/Gc1z2qwNa3R3HKtyprB0/f5j0KeKfsXTZVLc0m7IqMtmmhua1OJ7jyaEbBqNzzQD3oY4uzO30ib7Ro+3qyZFY9tfNaX4c9CcMKseFrjiaAnqNwH86xr9iLhmH9415lOkvazg9j1VU5YSduxu+ILNZoFuoFGO+PSuUdSGxXVaDfpcW5s5znj5c+lY2qWTWty6HoOh9RWuGk6bdKXQwqU1Ujdbr8jMBxwafSOvFNVip56V3bnA1bRjwcGn5zwRTMjqO9BbjHagNhW46GoWFSE+9RmmSJSUtJTEKK3/DwzKT7VgDrXQ+HjicY9K5sV/DZ14b7XoT60v+kjPRlrHRtjcVv64P8AVHtzWCyEN9eaxwsvcR21oudGLLC3JA6017pjUJGBULtiu1M8uSJmnPekEoNVWagNjvQJblpiKiJJOBTFbccVPFAXPFQ9Dog7uxs6E+2RY/WuqLbhx2rntCsiLgF+uPl+tdGYSnIPOOa8PFa1NDsxEo3ivI4/WrW4WZnlUlSeD2rDfO7AFd1qPmGyk3HJIIxiuPntyrEmvRwlRyjZir3lDmZTYcUwnFSvwMCosV3I86T1ADJqdYsLk1Gg5qyPmwKZmJHEWPAq/DbDHIptugGDV1CMYoAasAHanFAKl6imNTAZgUAUGkzQA40lNJozk0gJKXNMBpd2KRSVyQdKv6XFvuBxWdEd5xXQ6RD8u+ubEVOWNjqpw5VzkmrSeVp784zwK5Iksa6XXUkkiOPuJzXOqhByazwvw3I6DAPnArfsFMce/wBBmsi1hMs6qOpNa9/Olhp0hPUjAFRi5XtBbs2pe7Tb7nKatcebeysDxnFZxJp0rF2LHuaYoJPFdsY8sUjmvd6F2yg86VV6Z611+n24hhwOtYeiWu91J655+ldSi4FeVjKt3ynXP3UkKBgVG784qRzhfeojiNS7nAHNcCMl3KOqTi2tGcn5jwBXFzOXetXXb83M+FPyL0Hr71j+5r3MJS5IXe7FUdlyh3FTQrvcDFRDmui8PaZvxcTD5B0B71rWqKnHmYqMU5XeyNbR7RbG18x8b2GST2FYet6s1xIYoz+7B/OrfiDVQAbWFun3iP5Vzaq0rhVBZjXHh6Lk/a1DaU7O/V/gNJLH61saTopucS3Hyx9h3NWNM0iOFfPu8HHIU9BRqWthUMVtx23CtalWU3yUvvIjHqx2qX8Vkn2W0CrjrtrnGZpHJY5JoZi7Ek5JqxZWr3EyxqOSa2hTjRiJydVqK2LekaY97MOPkB5NdRdzw6dZlVwpxgAdzSxrDplkB0Cjk+tcrqd6budmPTsK4PexVS7+FG0Yq1+i/Er3NwZmJz1PWqrU5m/OmV6kY2Ry1qrm9RadnFNzmkzzVmA4ml6UzNBNADt1Jmm96WgQ7PpQDkUylzQMfG3Natm2LRmzghx+orIXrWjp7jzYw5+QOCawrK6O7CasgmJEhz3qPdWprtl9nmDqcrJkj2rHzg1VGanFNGWIiubmWzJQ1DNUQalLVqcopJoB4pmc0uaAB6iPNPJppoAfakCdN3TNW9QBKRk+mKoqcMDV5x50Gef8DWU9JJnXRXPTcEZ1FKRg4NJWxyM9koopa0EFFFFABS0lFAC0UUUAFFFFIBaKSloAKKKKACiikpgNllSGNpJGCooyWJ4FeY69qP8AaOpyzgkpnameyjpW14u13z2NhbN+6U/vGH8R9PpXJmpbAQmkpyozHAFXo9OYIJLhhEnq3U/hWUpqO5rClKWxRSNnPAq7Faxw4e6yB12dzTzeRWw22kfzf89HHP4DtVGSVpGLOxYnuaj3p+SN17Ol5stXV+0o2RKI4x0UVSJ9aQmitIxUVZGE6kp7hRSUtUZhQTRSUABNJRS0CCijpRQAd6KKKACr+i2v2vU4YyPlB3Nn0HNUBXSeGofLs7m6PBc+Uv8AM/0/Ksq0moNLd6feXBXepeu5kaZvmByeg6UR5AABxQ67UIhXJznkVFGpJ8xxtI7Zq4pRSSJeruXDtwA2PrTfL3r8pwD7UxXDZBHFBc9Izx71QDxEiHsT71JG0Z5XDY/nUCZJO7pUiBViwnCjpgdaBE525wzflTQy/wAJOfeoPmCk4pBMV428etAFiUITvZunanRNCFyOT61Azbzio1JQnb60APkILnY2BSx+ZHIHBBx1B71EVJbJ6mneW+7GMn3NKUVJWY02ndGRrWnyWUwv7MlYXPO3rGf8KyTfXR/5eJP++q6bV5Tb6JMsh+adgqqfY5JrkcVjRbs09bOxc97kjXEzH5pXP/AjXSeBdMi1HUZZLn50gUEIT1J//VXMBWPQE/hW34X1WTRtQMrQu8Mg2vgHIHqK3Mz1NtLtPLI+zx4I5+WuA1nw/JBqUqWsqpDwVDDkV2Y8R6e1v5gnB4ztwc/lXBeIr/UNU1V5LWOaOBQETaSu4eprOqpTWj1Gp1IK1N2GjQ5/4rtfwWr8dkFtoYpJg5iYkE1z5sNVf73mn/eeoZra8sHjkkBBzkHORXO8PUe8vwM5OtP4pnVNCjrtMo/CkWOGP/lqSaqWd0t5AHTAP8Q9DVlYirgnnjrVewn1myeSX8xNmNV5ZsUmYWGRuI+tP8gOox0qCW3deNxx7UfVr7yY/Zd2yQNH0CnP1pp+Y8Amoo4vmyQSferADYHXis3hE5XvoQ6Cb3IjDJ1xinorAAHPvTzycMxqRcrHtH51006MYbGsYKOxWbhiMke5pQgZhznPenhjnDAEetN+VzhGHvitShViySA3SuY1GZ7y9ZYwXC/KoHNbOs3BtbUhTh3+UY/U1Q0GFRvmcZJ4X+tIa0KS6ZesP+Pd/wAqcNJve8W36sK6aN1QH5iR9aVX8wnJ49KdgucwNJuWODsz/vVMmhXB6yRj8Sa32jRfm24yeg70/sNgGPSiwXM7TtLls5hN565A6AVU1yz8sGZPuseR6VtLknLDj0pZ40uYWjK5UjH0qPZx5ubqaKrK1uhyFrM0UgZSQexrqJ0Gp6X5pU+bGvX1rl7m3a0uGifOVPHuK6/QXDaUwPPUGuLG+6lNbnVh6nuehxsowxAph+7Vq+wbiTaABuNVM12Rd1cwrLlm0JzQG5oJptWYD8+gppoFBoASkpaKYgFb/h8/vgeprAHWug8ND98c9hXNiv4bOihLlv6Gzqtt5sSjOAMnNc6wJ69q6m/YC2JPUdPrWD5JKk9/pXDhZO1merRTlh3czpiQOaqMc1ZuyQ2KqMa9VHjTTvqIRxSUvalA4pkCrxg1fgfpg496oKcVatyVas5rQ3pSszq9GfMqgZ4PNdCx3KfpXOaJE7EMK6LPGK8erL3mb1p80rmVq7hI8j6Vydy2WNdJrx4UZ454rlpmwxrrwmsbmk5fu0itJ0NQipHPXimgV3o4pCoMDNSxnJqNjhadHxVGdjQibCirCNVFHwKsxPmgRdU8UGmoeKcTxQAxqaaVjULtQAFuaA1R55pC1AExkx0qMyMabnNPRc9OtJ2Ljd6Is2auZBjua663UxwBs9ugFYuj2RYiZ+FHQetW9W1JbWPYmC3pXm1pKc+VHa1dKCKOrXh3MN34VkNP2HJNQXF08zkk9TWlpOnjH2u44jXlQe9dEpxowuw5VN+SL2k2pij+0TcHsD2rD17U/ts3lR/6tD+dWdY1szRmC3G1OhYHqKwR8xzisaFKTl7WpuTUlryjNmTV2wszPMOOB1qOGIyMAB1rpdJsRGgYrya1r1uSIU4pe8y5p1msK8LgmtDAFCJgVBcyiME5rw23ORMpOchZpURGkc4ArnNT1VpQVU4X0puq37SMFDfKvYVhzyliTXp4bC/akaXjBXe5HNJvcmmdeKSrVnbNcShQOM16baijljGVWVkW9I043U6lx8gOa3NY1FbC2FvBgSMMcfwipoIvsFoAiZlYcAVmNpMkspnvJAoJzya8t1I1anNN6I7HFfDHZGPBby3cvygsSetbttBbabEHnK7vTuaiudRtrCPybMBn7t6VhXFzJO5Z2JJrp5Z1t9ImcpRirI0NR1aS7bavyRDoBWUzZNIW7CgDJrphCMFZGEpuWiHRqWYAdTXYaLYLaW/ny4DEZ57CsvQtLMsgmlGEXoD3q3r2phQbSE/7xFcWIm6svZQ+Z0QjyRt1ZR1fU2upCqHEYPArIZuc0rNnrUea66dNQjZGdapfRATSZo60natjkFJpKSjNMBaKSlHWgQtKKTNJmkMU0lLmkpgAPNWYJcMKqip4Uyw5qJWsb0HJS0NS83TWgkZwSOgzzisduta6xPDEN6ttYED3rKnXY5FY0eqR1YuPUZnAozTc0ZroPOHg0uc0yjNMBxpppc0hpAJU9tOYmweVPUVBR3oaurMqE3F3RduLUupmhBZB1PpVIitXR7tYHMcvzRScMDTdW042z+ZGMwvypH8qwjU5ZckvkdFWCl766nqFLSZorsOQWiiigApaSigBaKSloAKKKKAFopKM0gFpKKbJIkUbSSMFRRkkngUwHiuS8TeJlVGs9Pky3SSVegHoP8ar694jlvt9ppwIhPDyDq3+ArnPJijOZ5cn+6nJrOU0i4wbK6pJM+1VLMewq8mnJEN15MsX+yOWqE35jUpbqIl9R1P41UeRmOScmsnzy8karkh5s0TfQ2/FrCAf778mqU9zJO+6Ryx96g5opxpxjqRKrKQuT60lFFaGYZooooELSUUUDCiiigQlLWjY6UbmDzXcoucDC5zV2PQYGXP2hyf92gDBoroDoVsox5khP1A/pSPpECsAI3PuWoAwKK6SLS7XOfI3e5Y1MunWi4P2dM/nQM5YCtnQ9UFoTbXAzbSHJPdD61qi3tQcJbR59lFMvNPjnjHyKrDoVGMVFSCnGzKhKzLcyeQTg5DD5T2IquwLYznGfSrdssVvZpBNLlB91j/DSyQCMbSd3GQc9awoV1P3Jbr8SqkLarYiRCFO3OPSomiePDYJqeF8Pgg49asOUI+UZrqMzMLSEnov1qxbyPGvJz9RTxErnpTzEFGQMigBPNYnkCkYs2cYpSyADdwajZtoLBuByKAJsJs4GSO9Q/uycEFWNQtfsOAg/Oo/tMrAnaB36ZoEW2QqOMn0zSqHZ0J+8fTmqsLSPJktgHtV+SUWttLcswPlLx9e1Z1ZckGyoq7sc9r0/wBt1VLWNvljwgPv3NacNtFCq+UiEKMcjJrD01WluHuXPOevua21JOMdqdOHJFRCT5ncskRqv3V57AU0xhkP8GRnimeWzYOalBwoBNaEkaQhDgtgY4Pc1IcISOfrTXwzZI6UJLlsE8UgFVy564Wm3kEVxAYm5BHWpmCDhenck0IEySGJBoA5SKWbSb/1API7MK6mGZbyFXi6EdaoapYC7iP8Mi/dJ/lWbo181jcm3n+WNjg5/hNAHUxs0Q25zSNln45pyrgZJyO2KON3ygjHrQMCo4UjrTDvXO0bjT96mQbhnbzSPcBWBUDbjmkBWmcoCWGGI6VSMkjdHbHpmrkzbl3HoahSAk5HemBGInIHPerNqixgsQeO9PiVIztk798VBqtwLSxYr1cbF/xoAw9SmOo6jtj+6DtWtS3jESrGowAMVQ0aAqTcOOvyrmtxACCT370gYkceRUnlmMEgcUKuG4PFSzSDZjgE0xFdn6ZPHpTUkIfJFIx45FIqlmGEP1NAFmWTAyV47CnIcgjAGaZ5WQc5NPUooGM5oGZus2IuoNyD99HyMdx6VZ8PyD+ypMjkZ6fSpt5abIAFNSIW8F0Yzw4LYHY9648bDmpnRh3q49zk7w5lYjuaqGp7k5c1XrpgtAxDvUYUlOApp61Zz2FFFKo4NJSGJ1ooopkhXQ+HRjLDqa57FdF4ZGXIPaubFfwma07nS/Z/tFu49elZd0ot4SCRu6EVuRsIx7Gqer2YnTzlwG6HNeNRq8srPZnp4aqovklszjrlSSTj8apupzW5dWpiB3EEVkSgbjivZpVOZEYygl70SEClApDxSq+O1dB5lmOVeOaniOHFRBgasW+DIKzkbR3Ov0Bv3fPathm+bNZGhoEjOcZNapIwTmvDqq0maOOpz/iAMXz2FcvKcvXUa8424rl3XB+tejhH7gPWNiHqaXbipY4iQWqKRsDFdiMmRsctxUinAqJaXNUQyZXJNXYDxWeh5q7E3FMVi8rcU7dVYPgUpkyKAsSs3NQSPSFveoXagQ7dSFvSmjJpQMkCkOxImSa1NOtGuJQuOO9VLO2eaUIgJJrpP3Ok2eXOZCO3c1x4ivy+7Hc7qVNw16vYNQvo7CARR48zGAPSuVuZ2mcsxyTReXLTzM7HJY1Lp2nS3kgAyEH3m9KinCNGPNI0aS9yPzZJo+nG6m8yQYhTkn19qk1vUg5+zQHEa8cd6salfxWVv9jsyCR95hWBguenJpU4urL2k9ugm1TWm/T/ADIipbpVu0sHlZQFyTVqx05piDjiupsdPjgUEDmnXxSguWO5y2s+aRn2OkJCA78mtWOMLzxUxTA6VXmlEYryJTlUeo3Jy0Q+WQRx7ia57U7zeSqnAqTVL9lfYDz1NYE8pdz7134TC396RTtSWu5FcPknmqbfM1STHLYpFjZ2CqMk16qSiY6zYkcZkcKBzXX6LpnkxiRxg+4pmiaIsCCe5GXPIU9qk1fV1gBhgI3dyO1ebXrOtL2dM66UeVOMd+r7FjUNQhswSfmf0rltR1OW8fk4X0qtcXDSsWZsk1WLV00MLGnq9zKpOMNIjmNM5NA5NOVSTwK69jn1kxAK19I0xriRXdTtpdL0tp5Azqcelb080WlWxAxvI6VxV8R9iG52QpqkuaW/QZql9Hp1t5MWPMI4x2rkndnYuxyTU1zO9zM0jkkk1WY1ph6Kpx8zGcuo1jSUE0ma6jmbuFJmgmimIKSiigQtA4oooAWikooGLSGiigQoqWJ8HNQ0A4pNXNIT5Xc6OG6N5bxxFMuvRvSsm/TE7Z65qKG5ZDwcVZuds0CuM7lHJ9a5Yw9nLyO6U4VKehnGkpT1o7V1nnMBRSUtABS0lLQAlGKKWgBUYqa0oLwvbmBzlD0z2rMp6Ng1nOCkdFCtyOz2PX6KKK6DmFopKWgAooooAWikpaACikpcUAFFI7qilnYKo6knAFczq/i6CDdFYjzZOm8/dH09aTdhpXNvUdTt9Oi3StlyMrGvU/4D3rg9Y1ybUJD5rnywflhQ/KPqe9Zt3fz3crPNIWLHJ96qk1DbZV0tiZ7h2G0HavoOBUWc0lJSSSE5N7i5pKKWmISijNJQIWiijFABRRRQMM0UUUCClAzgDrR0q3pkBub6NOwO4/hQM6GyBhtUj6bV5z61IJOSwXBPpTXVgSCCacAMjtQIYrkyZYZqfqQOcClEQbp19qbIrIck8UwGhmEuBjGelKArHjIP1qNmxwAeaYG2sCWpAWBEyLubj0zS4csAQSOnFBk3AFmGewpI5GZjuPTpigCtqNq00JVWII6Z71X0fVCjDT7/AIXOI3b+A+h9q1Cu/B/irL1Cw+1gso2yqOD6+xrOdJTRpGo1p0NuQGM7SKAhxxWZo+rbttjenZKnyo57+xrVcEOVfIOPWpp1G/cnv/WopRtqthqYUc8U5R+8bJAGO9MyAD0/HnNRbmGdoyW961JJ8RByjEFsZBqpcANnHAqUxMx5Yg+opjR4jwSc54NAFEId2O1WIUycEYHSp44BgY+9708xbhheKLgILfY2WHQjFUvEYf7LFbxg4Y73+vYVqQxbfmlkBVBliewqGW7huIS6kOWPauOvUftYwijopRSi5SMyzt0itUj6nGTVxYin3eaiUEPgfdq0g3fcOCB3rtOcWFgWAOKfcBQvA5pgyvUDimHzJSOMCgRG3PfFNOQR8wH0qwLbIxuxnqactpGpyoJI96AI8M64IAHSpIozsxkcVKqDIyMU1o2LkAYHbNAEc4Xy8559BWPrFh58QuIV/eIPmA7it2S3Pl5Zuag3ELgA46dKAMvRNVJjFtMSWH3D6j0rZE27sc+lcxqdm1rOLiEFVJzx/Ca0NP1lpZY4WhALcM2alySV2XGDlsa2zf14qVVXoMY71nXup+Q/lxKucck1Ys8zR75R83tWMsRCMeZm/wBVqJXZLImCq5464peFTOMkVLm3bCNjeOgzzVG7t5kmBjlfy26DPSs4YynKXLZhHDSkWfMjznYSa57VZjf6gIo+EX5VH8zU2oGSPgyP+LGo9Jt1d2lccDgV1GDXK9S/GiRosAYHAxxVyHpjPyiq7o42+WAE96ki+T5U5qiSfapOFppiUHLtk00yDdheD3pF6nfyKALCeWwBUA+lOYqOp/KmFDsAVeKjYSL0GaBFhSCp5wKZEYQcYJIqMM+zBH1pjfK/B/GgB8rK0nynbTCjEMA4ywxijZubk/jTliZlO05x2qZWtqVG99DkL2NopmRxhlOKqVe1OR5bl3c/MTVIdaUdjeunz2e4oH5U09ak2mmY7YppmUosAe1Jg5p6ADk04gdqLjULoi70AVIImPIBpwif0xRdDVOT6DUQsa29IWSFt6j5R1OelZKRsOSQBWnZyeW3zyhQfbrXNXd42O6hTtF3R1dvcLJHk496WZGniMaOAD3rKt761RcNLuOOeKki1OONFyeOma8h0ZJ3SI5Jxd4ogu7M+ZsJ3MODWPqOnvbsSDkGt6XU7VzvDgMRg1WnntJ4f3kmfoK6qU6kWro6JznUgk0cwy4PNNGM1ry21iwz57gf7tV5LezXBSWQ/wDAa9BVUzidCpfYprg9qmtwfMB96fFFb79zFiPSte2u9Ot8BIct6tUVKllormkaE07s09JR4ogx+8wxg+lanmALjPJrDXVkBLZXig6shByR+FeVOjOcrtG8qM27kOs3Cs2OPbNYTSAt83GPats6sGGHjD/UCqst1BLnNrH+WK7qLlTVuUh4ab0KS3USxFe5qk7b2zV14oSSVQAZ6U0xRf3a61URP1OXdFMLzS7asPEqjI/Kotp3e1UpXMp0HHRiopyKsoMAe1QKSDnFKJDRcn2dlqWN3HWjdxUG/jOab52KdzNxJ2emBgajL7jxThgCm2OELseGO70FXLO2aadUUEkntVaFCzY71u6ayWfzn7+OTXLXrOMfd3PQo4ay55avoapSHSLMvgeZjrXM3l5LdSlnck9qfqeoyXknPCjooqvZ20lzKFA61z0afIuee50Qg4rXd7vsSWGny3s4CqdufmPoK1dT1COxt/sVngHGGYUl3epp1n9mt2G8j5iOtc6XaRyW601F15c0tlsZ8kV/X4sUBpHrd0zSfNw7/dqlpFqbibbjgck12EEYiQDGABWeKxDj7sTmrPk9RsFqkKAIuKtcBaavPQUMwUc15vN1OR3YyRyBWbey+UrOcFu1TXN0ADg4A71zupXwc43cDit6FFzkdVOm0rso3kxeRmPU1SaTbz1J6U2Wbc3rRbwPcSgKpJr3laETmadSY2KNpXHGSa6nRtLWEfaJlG/sD2rPhe101dzkSzdgOgqle6xc3IKmQqn91eK5aiqVvdjou50SSpxsjc1jXFjUwWzZPRmFcvLMWJJPJqJn9KaFJPStqNCNJWRg6rtywAksaAKkWFj2q5Z6fNcPtRCfU1rKcYq7FChOb1KccTO2FFbmk6O8zBmX5fU1q6doSRANN8x9O1a7Yhj+VcAeleZXxl/dpnXHko/DqypI0OnW+eAe3qa5PULl7ucsxIFaeq3LTSkdAKxZWxmt8LQ5Vzy3ZzVJ3d2QucdKgY092zTDiu5KxhKTY2iiiqIEooooEFFFFAC0UlFAC0UUUDCikooEFLSUUALTlkdVIDEA9RTKKAFopQM0YwKBjaKWkoEFLSUUDHUUlAoAKWkozigD2OiijFaCFooooAKKKKADNFBIUEkgAdSaxr/xPp1llRJ50g/hj5/WgDZrL1bX7PSwUdvMnxxEnX8T2rkdR8W392GSEi3jP9z7351gvIWJLEknqTSbA1NW1681NiJH2Rdo04H/ANesomm5oqLjCjNJRQIKKSigBc0lLiigBOtOxSZozQAvApKKKBhRRRQAlL0opKBC1uaDEY4pLj+8doz6VhgEnA6mupgjFpaRxM44HIB70AXEbc3rSMqFSQQDnjNRRHao2nGasYGwb8GgAiOzvTLhwxxmnBQ2dhpBCiYJOT70AQEnGTwKQLMygiLA7E1cRoy20c7etSFhgEkc9h2oArxxEAHGTT9uzDEDHvT9y5OM05trRgNnA5oAi8z0GD7VFgmYlsjNTxSxBj8nzCkuJAxzyvvQBl6pp6Tp5sXEy/8Aj1P0nUxeqLG9bbOvEUh4Lf7J96t7QwHznFZ+o6b5oM8B/ejsOCazqU1Nea2ZcZWNlbaTBBRj+HFSLbSAZ21xcl9dscPdTtj+9ITVdpHf7zFvqc1Nqvdfd/wR+4dyWMbfPJCo/wBtwMVFLd2uzBvrUYOeJM1xVHajkqdZfgK8ex2B1LTo/vXyZ/2UY1A2raYnSeZsnnamP51y2KXFHs5dZP8AD/IfMuxvX+tW0llJb2izBpCAzPgcenFLpMUqWuRjMnPI7VhZFdJY3CXEAMXG3gr6VUIKIOTasOV9pKq25vQ1bif5ADwT6VC2xX3IgyKdEpbDNz9Ksgm3lOX5z0pBKZGwtRMWV8npTTMAflUk0wLSBlU7juPegysRnPX0psMismJFP50/5G428UCEjlBIAJpsrluQx49KBGu4YXHvT5EVBgMcGgCNpCUxzmmKzgc808IcfKwIpQSMqAcHvQBDcOnkv5w3R4+YEdqwNPUK0k+MKgyK0dbui0SWq/ebkn2qS0sVS0COock5YZxWVRc3uo6aTVNczMVpWlmJJ6mupsB+5BxjgfyqFLCyUBhboPrzU3JT5GKcVjWwzqJJOxo8UmrGXqrMs6yIx4PUVtaRdrPEBIQWHPzDrVZIiGwzc+vrUhbb1zxSeETik3sDxd1axT1mB55T5MZPsKoWBktpzHKpUHgg9q3EYuRuOAKrXkCud6dQP0rpUeVGLmpvVD8Mw44HpUkEfGD1qpY3gR/JkwT/AAn+laKqwbfn8Kq90ZSTi7MjktmHzA81X8ti3zEmtB3LD0NIFCrkigRDHv27RnFKT2YkVKVYN8nJ7CoJmZBlgM+1MCZPlQj9ah34++QV9aoFnfox+maeICQDknFAi2uyUja3A9KhmvWsrlSIy64+bjipUIt4C5UfnWbI7SlmlbC56ZrmxEly8vc7sHR55c0tkQ6lY/aZTPbjIfkjPQ1nLpkxcrwpHrWksjJllflf739BUU11JLndjr3rGEppcqPQqYeEndlI2E6jJ6YzSC2UKCx59qmdmOPSlweMiteaXUlUKaexH5EagHGaUIigEKBUhXtjNAiY9AfwqebuaqmlsiM5I6cUYwvI/KrP2WR2xtx+lTJpzPkE8+gqXUit2DS6sz9vHbnrQVb2Fai6cB/FUg0+ML82OKl1okPl7mMUY98Y7ilEb45Yke9bKWkA4IH41MILdR0Uj0pPELsS3DzMDa2fvdqd5bHAyc1v+Xb5yAvNL5MCnPy1P1jyFzrsc75beh9M4pywMegP5V0Q+z4xxihfswHGKX1l9hcy7HOfZpD2NIbVyclTXSGS2yMbSaRpbcHnaKPrMuwm4v7LOd8lvQ0uxs4GeOtb5eBh/DTDHB/DgeuO9P276opSXYwwCc460mCDkY/Gtzy4MYwPcVE1vbglgmKpVl2LUrmOA3XI+lKdwHJGK1xbWx56H60x7S2I4/PNP2yHoZXOc8UYUnBBFaX2a3xjacjvmmG2iALFT9BT9qgtco7EJwDzSPCDzu5q8baJuVGPaomgVc9SKpVCnBPdFUW49c00W564/A1MY8ngmjY+eDV8z7kexj/KNCqgyVGB6U5XiJ+YjHuKUow69PSmFM+o+hpbl2cdkWoXhDj5wvuK0pfsLDakpLMOpPesHYwxgml+cc7mrOVJSd7le1l1X3G0mmxSAbZQxJ5weBVpIooEYQMpPs1YMN28fAPXqDUwuOrbBk+nArGVKb3Y/j6k0lpHOXZpRuBpqaXuwY2Le4FTWawyMGlAx6Zret1iCgIVC+gqKlaVPRGNapGDvYh0mx+yISTlj19q1lxj5qrhwpx0pGlJIXsa86bc3dnnzk6krlhpgOlZt7fJGDukA9eah1KYRRlVkxx2Nc1cEuSSxNdNDDqWrOijQ05ya81JpmOGIQHis2aVpCcmnGNiPQeppBJHCPkAdv7zDp9BXrwhGK91Cq1G/degkdthQ8p2Kenqfwp73ZRDHCNinr6moS8krk/M7H8TUiWMrcylYl/2jVO32zm5mlaCKxck5JzTkhklYBQST2Aq6iWMB+YtMR2HAqyus+SMW0MUQ9lyaUqkvsRBUr6zY200C6nwSmwf7XFa9voFrCM3EoYjtnArGk1m7k6ykfTioDcySHLOxPuawlTrz3lb0NU6cOv3HXx22mRDA2H8adJe2lsPkVfoK5FZfenifFZfUW370rg6tPu2dMNZJYAIMfWifVleIjbg46g1y7XWDxUL3jEda2jhIR2RDq030Ll1KWyetZkrEnkUjTsw6mo9+a60mjnnKMmBNNzQTmirMgopKKBBRRRQAUUUUAFLSUUAFLSUUAFFFLQAlFFFAC0UUA0DFzSE0UlABmiil7UAJRRRQIKKKKACiiigD2SiikLBQSTgDqfStAFozWPqHiTT7LK+b5zj+GPn9a5q+8Y3s5K2wWBfUDJ/Wi4Hb3N3b2cfmXMyRL6scZ+lc9f+NLeLK2ULSt2d+F/Lqf0riZ7ma4kMk0jSOerMcmos1PMBp6jrl9qDHzpjs7IvCj8KzSxNJRSuAUUUlIBaQ0UlABRRRQAtGaKKACk60tFACUtJS0AFJS0YoAKWkooGFGKXHFFAFvS4PPvUB+6vzGulKKqnYMuRxx1NcpbXEltKJIzgjr710ljexXUe9TtkX7y0gFVHZv3i7StTLJyABkUxwzA9qkhjGBjimAMwBwhx60g3FgTyKc9uxy3fNQv5pPOBigC0m0sdox60gRixIBxUEO5WyGarJkkbkn60CIz5q9FP1pwdiuCDTizHALYp0WVB/iz0NAED4UjnrSY3Dk5x2qZywbhQR6UwlNuWAWgBBH8m7OKh1Em3s2mD54wPWp1TOW3ZHpWNrs3zpAGzt+Zvr2oAy4oJbgnyo2c98VZXR75hkQED3IrT0qNIrTBHzN8xq/HIqg4OR2oAwP7Gux9/y1+rUv8AZMm7aZUz7ZNb6SF2JyRTmRW3HA6dutAzETRARzPz6BasLoUP8czn6AVpKwKYwFxxQUc4wc/QUBcof2JanIBdiO+aycTaXeHqR+QYV1ALRjGKrX1ot3Bh+vVTjoaAJbQx3UAkjIKsPxzUsZVHCmuZtp5tMuyj52k/MB/OunhkiliEkeGDd6Lg1YsOke3sfpVXyFc/LVgKcHFCADikBF5QTrnFKwXGcjPpmplUspyQMnAqNliKsQMsDg0AQPN5QBYZB7VE99kYWP8AOmXCkn3piRng45piHfaJD8qAL9KuRErCXlIwBkmmpb7lB/A1X1DHlJbocM57elTJqKuyoq7sZUZa7v2nYZXPH9K042JHB565plvCkSbBzirMcIABXvU09Vzdy6kruy6BsZwOakU7VANPhPzYYUtztA4FamRCxG7ce1OidWOHPFQtjOc4pY+ZPlOf5UgLDFM88DsKCo8vAByPWmmMkgk8j2qXCjvn1oAzJdNEzs8cux15C9Mn2NaNqzSRjzQyyL1BH61EADIwC5HoarX97JbSx8KFXoAOMelYS54TTWz/AAOumo1YOH2kah6AbfxpGfbhTyKrwTtMisuCrdKl2Mx+bkVscuwrzMwBjH3TnioJizru29TUwkjVgDximSvENp3DHfmi40m9iFLfPXvU0XyfIEyD3prXUSoMSKCDUUmpoiEo6k9gBUuS7lxo1JbIp61cv5iwR4IHzH61nL5sg57cVM05ZizcknOaaZRu6Vyyk5O9j2qVJ04qNxBBIw5J/On/AGdRnewB+tRmRucHApMk565FTqbpDjGg/izTSMU0vxxTWJPSqSYOSWw/fg5zUn2ojoBxUAB9MU4bQOaGkTdyJxey7cZyKUXkp6H9Kg81AMYpnnqDxU8i7B7i3ZZ+0S7s72pDLIerGq7ThRk1AbvB6E1Sp32REq1KG5dMknUPSebIermqX2zjpTftDE5FV7NmbxNLdF/zW/vkUb2P8ZrP+1uD0/Ol+1N2Ap+yYli6ReOTzuNO2qEyJCSeq46Vn/anPpSm4f1o9mw+tU+hdK470mMnrVQTn+9Thce9LkZf1imyzt9zQd/981XN0Oec0fbTtCkjA9qOSQOvSJ/nP8ZpRvPBc4qsbsdgaBd+tHJLsL29HuXQm5c+ZjHHHGaQ56K5x71UF2O9H2te+aXJIpV6XcuiUjnJyOnpSGeQnJz1zgVTFymckkUC7T1Jo9m+we2pdy61yScqm0/nSfaMAcH3zUCXMWRuztp5lXaSOh6VPJboNSh0Y7fufdilWcAFcAD61GJk2nIOexFM8xGB3NzT5fIHOJOZFJPX86bleP1qLzECkAj2NOEkQ4YnP50covaR7kxMbDoRimSGPHyk5qIuvY5pygupOBgUWsCqR7jCpPQikOR1B/CpBtNOAWquP2d9mQCRl4AqzDfTwgYf8DTcKeo4pMKPSpdnugVN9y1FqkhfDEr609Lx95LysQfU1QJCjqBUbXKofvA/Sp9knshc0IL3i9NKX4DlhUJDfw7R7nmqTXhzkCoJJ5JDyx+laxpMxqYyklZak9w3PzSbj9ahV415K7j7nios0Vuo2VjzJ1eZ3SLP2uQLhMIP9kYqIuzHLEk0ztRmmopbEc7Y6jNJupuaZLZKDTt+KgzRmgROZPemmQ1FmimA4tmkNJRSAKXFJS0wDFIaXNJSAKKKKYBSUUUCCiiigAoopaAEopaKADFFJRQMKWkozQAUUZooEFFJS0AFGeKSigBaKKSgBaKKXacZwaAEoopKAO51HxpEmUsIi5/vycD8q5m+1q/vyfPuGKn+AHC/lWdRTuApJNJmjFLSGJilxRS0AJRRRmgBKKKKACiiigQlLRRQAGiiigAooooAKKKO9ABS5wKSigYUUUtABniikopAOFSwSPC6uhww6VDmngce9DKR1On3sN1H83Ev8Qqxht3yDI9q5aCRo3BQ4I7109jOZol7MRzipU1sypU7LmRbEo2gFcGom5fBAqQIcZYYpOFbAOaszE8tcYxg007kJyM47CnyEcA5HNLK6KrMBlh0z3pAQM245Klcd6qSzsrERsVFXZphLgDjPUVSkQO/HWmBGGlduXJx604RNnk8fWpUhbAqwgiI2ucEdDjrQISN44IC7A4HWuaYteXpYjl2zj0FbmszeVZ7BgeacD6VnaXHgtNjOPlFIaRcj+X5cY+lW40GfaiPDEkjNP2gbdrc+9MQ8Q4+ZajbcPlbIqwkm1MEiqzNufI5NMBjNnhegqWCU8qGHTr6VHtcthU3HFPihfJ3rgegpAO8whgoxg9TUh+ZdpJx2pfKwudo4oEgOMAfhQMz7+yF2Nh4cfdbFUNMvJNPuWgmB2E4YH+E+tbbq5mBYEVVvrOO4CuvEgPDeo9Kl90VBrZ7GmGVx14I6g0hOF9/eq9vZyGPkdOnNT+VsUb+PrWUK8JK9wcHeyGLvJCr0Hegw9xnr0z1p7EKo2nr3xVCXVhA5XaWweoq1Ug9Ey1RqPZFkxBpM4OPSpBGo9OelZTawXdjHCzD37Uw6rPIcCFBtp88e5Sw1V9DZWJFOTLiqIAu5ZpyDtX5Ex0IFUJdQmdWXaqgjrVrT2la3wZMJn5axqfvLRRv7B0YOU9+hNtO4Y49RVpBuHQrgdaqYKyFVVuf4jViN9oCHmug4STaw6c4pvkszZkP4Ub9uQhz7mkGXzvJApiJhBGWHGfQU7Yi8jaKYQVACg1GxdTwuaALG3chAIB9abGsWcl84qMOxXBGPWo/uOcHmgCR8bz5ZABqtc2xnj2nbntUoTc/J5PehhsidywwnJpO1tSoNppoyluJIAYw7IR1HvTWvJSOZX/76NMJnu5WZUJJNSLpt04yVA+prk5X0PdXso6ytchaYk/MSfxo84/wqPzqc6c6gl2VcU+HTwer8fSj2b7A8RSX2kUjIWzk49qUq24Dr9Oa1V06Mc7zn6Up06Paxjdw3Yjin7OXYh42iupktGQQp646Y6UzCKpy/Pp3qvctJHKySZ3A85qAymqVN9SJYuHQu7kxkk8UjMucqzEe9UTIT1NNL9s1SpmLxeppCeMDpz/OmGcHHIBHoKzt3NKHxR7JELF+ReafJyxzUJmx3/Oq5em5qlBESxTexYM2Bx1qLzGznNMzSVaikYSqyl1JC569abuzSA0lOxDk2OpM4pKKCbjs880ZptFFh8zHBuKUtTKKLBzMfuo3U2jNFg5mLnBozTaKLBcXNGTQMGkxQK7FzS7qbijFOwXY7NJmgAmjbSHdi7j60oc+tNxRRYfM0P8AMPrR5ppUgkYZCHHqeBUnkRof3kw/4DzUvlLTqMiDsSAAST2FTCKXALAID/eOKBOkQIhUBv755P4elQMSxJJJJos2Vzcu7uSSMUO0OrD1FIZGVchh+FRGpPKIAZsAHoO9OyRPPJvQX7RIO9H2mX1q9GNMicRzLLIehb7uKNQsI0Aktm3oeQO9ZKcb2aLcqttJGeZ5D/GaaXY9WNIeD0o/CtrIxc5PdhuJ6k0maXHtSUyQooowaBC5opMGjmgBc0lFFABRRRQAUUUUAFLSUtABRRRQMKM0ZpM0ALSUUUCCiiigAopcCkoAKXNJRQAtFJS5NADpCMKqgcDqO9MozRQNu4UUUlAhaSlooASilooASilooASilo4oASpI1Rsh2Knse1M4qRIZJFyiEgdTSY0tRSHiGV2kH+Ic1Gzs3VjViNvJBEmGBHC5ziq7EFuKSLkrISiiiqMxaWkooAXNFJRmgBaM0lFAwooooAKKKKBBRRRQAUUUUAFFFFABRRR3oAKKKKAAUtJS0DQUlLRSASilxQBTAX3o7UHpQPekUh6sQa2dMlYqoB5zWL0rQ0uQrOBjINYVleJvFtqx1KyjZlj+NNMsbchhnucU2IZUZGM1DczxWvMoJ9MVlQxPN7ktzOVN/ZJGO5uM5FKkXUsxz71nNrluGyInI+uKgfXi4wsAH1Ndl0ZuLW5tiEZUgAH6YqMIBIScZ+lYh1q4H3QB9eajbVLlm3AqpPoKAszoiyIBwfm60geFTnaSR+lc4dQuj/y2I+lRm7ncYMzn8aV0WqbZNrFx9pvcIMKo2gVowxra26RMwJxyBWXYRCa7BY8LzW3s+UiIAN600TJW0HRfKAAcVYbYAN3X1qmg2fNIRu9qnVztJYZApkkhiVgCWwtJuiiGe2aiDb+h/AU5HVRgkH3oEWQygc/L/WkLrx8uTSNGWAIIx60xom6qwFAEwI2kEcUxZgkmAnHYmo0VzlQc0OjDGF570AOuJd2Nw49qiHlt2P0FLt55U0vyYGBkjrQA+O5FtGfmwg5IPUVBJq8bE9x2461R1eUBlhhz0yTmmW+mn5XmkwSOmM4rhqYaE5uSR30XCEE59SebUJRypVfbO7NMdQ8oaVgwKZJK42/41bFhEi/fOB7UjWq7PlUN9TSWHkttDf61SjsZ0pJRUUkgdugpEtpWB+baOhPQVqRwAjlFOPWpQEA6KfWtFRmQ8auiMj7EmCQwYj1NXLUgJsJxjpV6PDdAqj2rO1CF4282JuO4H86r2c4a3uQqsK/uSVi2xZhx0A61JBH8uRnNV9PvEmXZIP3g/WrqKyNuwMeldCaaujinCVOXLIheCRDuUZqECQtyxH0rRkcsOOPamhABlgKCSNXk24B6UbieC2KkKsG+Xn0FQzFl5dRn2pgTJwpH6mot2D8+MetZ5d3JwxHtmnrCWGck4oEW12SHCPx7VS1OUJiLqW5IB6VaDLaWzzMoAUZNYdq8upXzyucKDnH8hUTTasjehOMJ80uhqWoSOHbgkZyT3zVnzdqBR+dQRxsPvDirUMYbgVSVlYynJzk5PqA5Ue/rSAhWYY+WllXYQM1C2Tkfypkkvls4yCSO+aeu/hQOKiiY7SvP0p8YdiSaAMzXNPM0RmiGZIxyO7CuYJNd9L8q5zgmuV1zT/s03nRL+6k/Q0DuZdJRRg0CDrRRg0uKAEopdvvSgLnmgY2inYUA/pSsQwGABjjgUBYYASeBmpVgkYZC5H1oC5HGQ3vRl14NK5XL3GtGynDDB+tKquvTuMdaPv5UnntTOc4o3FoiSNTuyAGx1BFPkERTIjKn/ZPFIy+YnmquMcPj19ai5FLcq9lawhGKSlPNIaozDNFFFABmiiigBy5ByKtRWxuYnePAaMZZfUeoqFYXwNw2+7cVYt7hLVH2/PI42/Ss5t293c2hFfa2Kmw5OSBj3p0SKxO5wgHemO25iabV6mbaT0JWZOiA/Ummr8zYyF9zTKUGiwXJ4xCvL7pDnp0FODt0UIgJ7CmxQvIufuj1PSnr5aLyN7e/QVDt6mqvbsSTr5O3znaQEZG08fnVI9amdnk4Y8DoOwpmw9qcVZaiqPmegzBo4pzDFMqjJjuO1SIfMkBbJ9MVFmlVypypwaGiotLcnMJky7MQ+ckEdquwahJb5RQk8RHKSryKordzg8ysw9GOadJNFOPnQI4HDL0NZOLfxLQ3UoW93Rj7/wAhiskZYO33l4wp9jVQHHakcnccnJ9aTNaRjZWMJO7uOzSUmaSqJuOH0pc00A07B9aQCHFJS49aTAoAXHFNp2B60hpgJRRRQIeqBhwfm9KawIOCMEUA4OasupulaVByo+YUm7FJX2KtFBopkhRQKKACiiigBKKWigAooAzT0RS2HbaO/FA0rjKKdkKfl/WkPNAMSiiigQUUUUAFFFFABRikp6xu/wB1SfoKAG0oAJ54qQ28qjJQ4qIjHUUrpgFFFFMAoooHFAD1id/uqT71NFaqyMZXCkdBkc1AXY9WNNqWmy04rpcm3xIeItxH945p5vZiu0EKvoBxVbNLxRyrqNTa20JPPfOSFP1WlZoWOdjL9DUNFPlQud9SYxIQSsq49DwajIUfxZ+gptFFiW12FxRiuv1HwaiEmzuMf7Mn+Nc7f6Xd6eQbiPCk4Dg5B/GmIpUUuKSgAoxS0UAJRS4ooGJRS0UCExRS0lABRRRQAUUUd6AClPtRmkoGFFFFABS0AU6kUkJ2oxS0Uh2EAzS4pegxSGgLCHpS9qSlxxQCDvV/TmxMMdao4ycVp6XGQ27HFZVXaLN6S3Ohs4yYN24kiq+sxB7cnutaVkP9HBIxnmm3qK0bZAAZcZ968aM2qhSlaZxJX5sU1gAeK3jpUII83efUg1KNKs1G7YxHu1e6kzOc4N6HOgdKeFOelb/2G3Iyka5xxkUsdqoIyqfXFHKwjUguhh+S3firEVm0mF5H1U1ubQnX07CgSknAPtU+zb6mqxcVtH8TIjgFvMjsjxDpvPQ1fhnSbcIyN44IB/WrUiRyRFG5yOax5YGs5RJETtzRZwd90HNHELlaSZpiM5VjzVlYg64HWoLa6+0JtIAarMatEchsn0rRNNXRxyi4OzIZbVl5UkCoRAd3Qn3NXXJce9PUYXNAiuqNjHQUpXaPmqUpuAYA/wCFMljZBuZ855xTARXRSfmC+oNRyTRbuJcH1HNVLgsX+bpSJGM0CLJu14ABb3qdVXy923A71AlsQwIGM85qPUro28SKGyWHSpk7K5pTg5yUUQyRr5jMw3HNWFlbAHXPWq9uDNCGY4J6VZSIqM9c1nRi4xu92a4md58q2Q5i7Y9KlBGBnFLBtbg8UXCquMVucxGW+cvk4p0e2XhiB61C3Xrx70R/f4IPtSAsFVxwcDtSOgMX9714ppQkgkjIqcAD+LPrQBizwfZphIjELnOQOla1ncJdxB1bBHDL6VEyLIzqVypFYk/2jR7xXQ7oz0PqPQ1mouLutjrnWVWmlP4l1OobGANp+tIz4wDzVS0uzdQrImCD29KsFGJ+bpVnKOeZmA8vqpzxUEpZ1Lkc5xinNcQxEK7KMe9QzahZqAfOTryM0ACW+Tk96mjVozhU3DvVJtZsghAlP4LUEniKBR8nmMfpigCPxHd42WqHk/M4/kKk063NtboD95uW+tZ2nRyX989zMN4Byc9zW1vIkIJG7soHSgC0gO3gBsDpSqRHzg0kbfLjgNS+Zt6jJpgN2vK2SMUotSfvMR7CnKWfB3YBPSnGQjIFAgSEIAOaVkbdheB61Gs2W75pJWLc5IANAEk0O1AWbJ9BVa6j+0wNCynaw/KnuWcDtTgkmcDnj1oA424t2t5mikGCp71CQK0tbuluLvAx+7G3I71m5pFCEUcUuKbjmgQZpRj0penbmk3UDFClmAAyT2pTkcDIrT054EtJ5HEfmL0U9SKh+2xSHa8SqCeo7Vl7RttW2NVDTcpyRuihj/F0NN3Erg/nWsz6aYAjtKW/2RwKozRwugaDcMdQ1OM77oUoW+Ere9PZvM6gBvUd6j6UGtDK5JDNJAxKHGRggjINSSlJY9yrtcfeA6fUVBnPWjHPFKyvcpSdrAQMU2nNgYA9KQ1RLEopaSgQU5Tg5HWm0ooAsw3bLxIodcdDikkEDHKOwz1BGcVAOaOTwKnlSd0a+0bVnqKVUHrn8KTaPWgjBozTMxMD1qWFIWYCSUp77c1EaShq4J2NEPHCrIk6SKfUHH5VFGsblsy7QB2QnNVBinK2CCOtRyW6mrqX6FhxGPuy7vwNRmRR3pyuj/6wcn+IVE4AbGQfcU12YpPqgaQMMYqOnkY7U0iqRmxcikPNJS80xCUuDSUu6gBKBS5pKAHDFLTaM0DuLS5PrTc0UBcdmkptKKAuFHFLzRjFACEUmKdxS9cUgGinmZ/LEY4X0HegIzHCgsfamsrKcEYo0Y9UNopcHtQATyAcUyRKKKKAFpKUHBzSsxY5PX6UDEHX0pSRxgYptFAhc0GkooAKKKWgBMUtdvpekW40eKK5hVmcb2yOQT/9aqF94UBJazkx/sP/AI0ActRVq8sLiyfbcRsvoccH8arEn/8AXQMSiinKRtPrQIki2KN2N79lx0pWupjxu2j0AxUS4B5/SpNpLhlUsPeoaV9S1d7D4riQ/KcvntmrSXNkPlntJFPchv6GmiCSQF/I2cdVBAqJ4pwgJ3MvbIzWfutnR7OfL3Hm3t597wzqmOdj8GqLDBIzmphIRwRt+lRMdxzWkU0c8rDaKXFFWQJiiloxQAlFLRQAlFLijFACYoxRRQB61dd657xAM6Ldg9gpH13j/Gt+d94Bx1Ut+VYOvc6JdH1VD/4+tAHEYoxS4pwFAxmKXFPxikHvSGNx+VFOpKAGmkpTSGgQUlLRimAlFLijFAWEpT7UfSkoAKU0g60vekCCgDmgUdKB2HAc0ppueaXFItAaOn1pwWkxzRcrlYlFOCE1LDaSzNhF6dSegqXJLcahJ9CDPFJk1fGnjeFaUH6dBVpbWxiPOZGAySTwT6VDrRRpHC1H0MuJCWwFLH2FbOmQ3KuAYmCf7XAqWC9SFMJEi+m0c02O/dCec5PftXNUnOaasdcMNKKaZ0keFjwxGcZxVW/ZXRSp+6ckZrFa9kWQbt2Sf4j/AEq7bAvAWkbljwPSsKGGftFJmNWk6Mea44u3AB+tNYOwGKeIyBkc0qNg7SK9c84RSQuCaJMMAvp+VWJFTZnrVQnggnFMBwlwQM8VMPL2bhyx/SqhwP4gD+tSxbinB4PcikBIAhYYJJHXFEyB16ZU0JHtbOetSZQZ5yPSgZkmBoJg8ZOAeD6VqWsqzICxIdeoqJRuZhgYPrVa5U2oV487R6HpWDUoO62OtTVdKMvi6M1mzt4A601m2rxz9aoWl41xxuAbutXNrEAk/Wtk01c5pRcXZi+cSNi88YNR7ZPlViCo79ac80UIwXQE+9QnU7ZcBmHHXvRdAoSeyE8ktIckYqZYcDpyKpHVrdT8u5ge4GKZJrCEqyRSHtS5kUqM3rY1I0lAwxG30rnrqb7bqJCg7Sdq9xgVYmvZ7mJkiiZQRgsT0o061aLc+Ru6AmoclJ2R0QhKjFzloy0qbGAUfLVtBkfKcEDuKp52yFAWLHuelWo32gKx5rU4x43J259qb5cjtl+PajzCmdp3GgEuTvJAoEPFshI3c+3rTxEicqFFNwVUBc0xt4P3c0AWNoKEDAPrTI0iz8z5IqMO23BXmmN8rZFAEku0OfLIFVbu0F1CY3289PY1Lt3sCTTtijdlwABnJoA5OQ3WnSvCJHj5/hOM+9Qvczv9+Z2+rGrNx52p3zeUN2OB7AVPHoFy4yZIh+OaQ7mUWJPJJpM1tjw64+9MP+ArTotCjLfM0n0piMMdDSV1EeiWanLKx+rVYi0yyyNtupx1J5oGZ2hXCNCYAAsg5/3q1WIyCqjIHWsPVbJ7C4+023ypnt/Cf8K2NMvIr22zjEg4ZfegRZSM7SepPeoyHjBypPpVuElD8y9elK/zsBjikMqQvIG3HGPSrG8n+EAU/wAtRwMAjmmsH2/dGPWmA0Akg8Y9BRIQD9wEVTnmYEBcr70xVeQ8uSaBFwlM4VgDVPV7k2VmSH/eN8q+tWLeDa2SM47muc1aeW/vCQMInCjoPrSduo0m9jNY5OTQMVKtuM/PKij86d5dupOZGb0wMUuZF+zkQcU5Y3f7qE/QVIskSHKx7j/tHNNkndwBnCjoBwKLvoHLFbsa8TJ94r9Ac0zFKc5pKZLt0JoHQBkkBAYY3DtSsScI5RgOjCoB15pc0ra3HzaWLUGyNjguzdinSpXtyFBlnEYYZwx5/KqKkg5odyxyxyalwd9zVVYqNrErxRgjbOrf8BIqFhjowP0pM0lWlYxbT6BS+9JRmmSFFHuKSgBaUY75ptLQBPE0CAs6F8jAB4Gfwo86PORbp+Z/xqHPGKSp5S+fsW1vVC7TAgU9dowfzptxHtwyklSM/T8qrU4MR0JpclndFe0bVmJn1pcUmc0dKszDFJS0lAgooooAXNGc0mDRQApJ9aM0UUAGacAD1OKZS5oGOZMdelNxzTlkZQV6qexpyoJAdpw39096W247X2I8GjHrSng4PFFMQBfejbUsEDzE7eAoySewprhBwr7j9OKV1exXK7XI+nagmjoaKZImaKcI3YgBGJPTjrVhLF+srLEB2Y8/lUuSW44wlLZFYEilGWOAMmrmLOFMENK+fvZwPypn2zBzGkaEdMLS5m9kaezt8TBbMhBJO4iQnoRyfwqOX7OoxFvY+rcU2WZ5TudiSfWo6Enu2KUorSKLCXQjiZEjALDBbJzVc89TRikx7VSSRDk3uLUiSFQVDkKevFREEdqKGriTsSzPEyqI48EDlvWoqsJb+YuY3DY6r3qN8Lxg596Sa2Rcot+8xgBPQUmKkExCFABg9eKjpkOwU5VUqSWAI6D1pKMnj2pghTGwQMeh96bSkk9aeIjt3fpS23C19iOr+i2hvdShiK5QHc/0FUSDnpXW+EbMx28l068yHav0FMR0VFLSUAMlijmQpKgdT1BGawr/AML282XtH8l/7p5X/wCtXQUUAed3ul3dk2J4SB/eHIP41Twa9OZQwIYAg9jWTfeHrO5BaMeS57r0/KgDiMVJHKYuV6+9aN/oN5aEsq+bH/eT/CszaQaTVxptbDzPMzhjI+R0Oasxaldxk4lLA9Q/I/WqgFKBScIvdDUmupbcpeAnascoHAHQ1TZWU4NPHFOYlgMnNEY8ui2HKXNvuQYoxUu2kxVEEeKMU/bSEYoAbRigmkoAWikooAKKKSgD1WT7if8AXNqxNc/5Adz/ALif+hLW3J9xP+ubVja5/wAgO4/3E/8AQloA4oAUUtJmkUBpM0hNFAB2pKM0UDENBpcUUBYb2p2KUDigjnApXK5RKMdhTgOKXaAcUrlcjIwKQipQKcsRbtRzDVJvYgHWjFWVtz1JAFKY4gcEmlzotYaVtdCvtPajYScYq9iAJlBjjv1qLDnv+lSp3NPq6XUjjtnZsYx9atJaRL/rZefRRmoQjrySc08En14qZNvqbQpwWjQ/bbKeAx+pxS4iPIQCmYz2P1NHyj+ICpsbqy6IkVlHQYpfNIUgE4qFWBOOaQuTwinHvRyle10JPMP0oLbiMH8ajSFnOWOPpzVhLd8E849TSdkKMpS3ImGD3Y+nSlUlME465qbyCMZ71KtsCgJIqXNFWS1uQYlmkAB5Y9TWyfk27BxjHNV7O32vuXBI9egqeU+WVaRiSfTpW9La55uMnzSSXQsKQcDJzSlXyScH8Khhdh8zYx2qTcG+YNgelbHGD+a/yqOPWlSAdWOaa0znoMUqgMVJJyOgoESrbxKD8u49yacFVSACtRtu3YGcUwl1P3SaALDKHjwCB70kQhyctkjtUQdiuCKY3ysCO/egCSYpv+Qhc9eKjaPcOWGMdxSEb+Scmn7FBHzdaAMe8tXtG8xB8p/iB6VXLux3FifxrR1MRkrAZepycdKqjS3YgiYDPrXM0nKyPWp1nGClMqNk9Mn6VKsLSL0AA6k1fj0l0OWlXA9BTmsWUZDs2ewxQ4T6DeKpLrczikYXHHB4xnmnMBGPmYKSOg5zWilksgG8MwHvUosrYctGD+NCpSe5Dxsehkecu4Es3A4FXbG8Ev7t2w46E96vxW8BYbIUHviszVbAoTPbdRywH86uNPld0c9SvGqrNGkzMw+UdB1p8EfGeSfeqGk6mkwEU/8ArR0P96tVFYNuGNvpWxyELQSKdwGfaosSE8nH0rQeQsvTFNVMDJFICON5Nu0Gly2PmJFP29CvemTB05fB9BTAdGdoPIIPeomkCk5dSPeqMhZnIORTooQ/HegRa8yOViqk1R1+cW9qI1OHk4H071fgi8rk4A965uaRtV1Xk5QcD2UUAXNEj8iEuR8z+o7VqrIcHYuCaijgx90/KKsR4DYI5oAIz8uSOc0McEbT061LMqKmRyarMfemBKu2U4OAT3pSqqMK2Pf1qCP7/wApzU2wlgSelIBJ4Uki2uAwYYPFc7iTR9QDrloz+o9PrXUfKAec1TltxcQOhO3PRvSgZdgkSeJZUbcjDIp54Y4GMVy1leXGm3bW8xJQnB749xXRq5K5Z1A7EmgCUTBWJI57UxnkOVP3WOfpUL3lrAMtcRbv94Gq7a5YhcGTP0BNICUwmRjkcCpVhK8oATWWPEVsh4jdse2KgbxHwdkDc+rUxF3X737NaeVnbNLxx2Xua5Yk54INSXlxJdzmaQ8nt6VXpDTsKc0maXOKOD7GmAZozSDg1Iu6Toq8dqTBCwxGXdhgCozipyltGoDlnbvt4qJZmUEKoX1wKfG5UFwpY+4yKiVzeHIl5jCIGzjzF+oBoEIJ4fj/AHTUn247cCCIH120x72ZiMEKAMAKMUe8K9P+v+HGFUXP3m/SmEL2J+hp3nyZJ3HmmmRmGDg/hVK5nJxew3pRRSVRAUUtFABQaKKAEpaDRQAUUUUAFFFFABS8UlFAC0D6UlLg+lAC9KOtGCOopM0DEopetJQIKKKKAF60YpOtPEchP3Gz9KAG9KKsR2dxKQFjIz3bgUPa+UxEkigj0BNTzxva5ahJ62LhCXWniTywJY+GOPve9UHncrs+UD2UCrAuo4rUwRA/N94mqR5NRTja9zWpPRW3JRczKhQSEKRggd6iHWkpQfatLJbGDbe4VKs2xsrGgOMdM1ETSUWuCdtiV7iV2DGRsgYzmiMNK4XcM+rGgQMU3nAFIGVei5PqaWnQvW95DpRGq7QWLg8noKhpzMX+8c02mlYmTu9Apc0mKMUyRc1LA6I4Zw2Qcgg1FUomRYwFjG/ux5pS2sVF63J7rzCinjY3IAFQpCpXc77R9DTTK8n35OnrTVcDqMn9KhRaVjSU1J3LCNbQHcru7Y4wMAVWdi7E05m3sOQPwrStbSwERNxOGY/3e1JtQ1YtZaGTSgZ6VqCyhdGeIK8Y778Glt7S3YlWkCt6b/1pe2iV7B73Rl7G/umjHOCQKkuoGt5ijHI6g+oqGtU7q5i1bQkURfxM3/ARUm+BRlDJn3AqvRSauNStsTpiWVUSMl2OBk9a9DsoBbWkUIAGxQOK4/wvafadSEjD5YRuP17V29NKwm7hRRSUxBRRRQAlFLSUAFZ99o9pegl4wkn99OD/APXrQpKAOPvvD1zbZaH99GPTqPwrKZGQkMCCOxr0Wqt1p9tdjE0Sk+o4NAHBUorevfDUi5a0feP7rdaxZoJbdyk0bIw7EUAMwKMUm6mFqAHN0phzSFjSZoADSGl60lABSUYo/GgAoo4o/CgD1u5CrwFHAwPpWBr5/wCJNd4GAFX/ANDWt+5BJOOa5fxLeQR6dNb+arTSlQEU5IwQcn06UDOR3ZopopRmkUkBPFHWilApFKNxKBTwhp6x5HTNLmNY0WyLFOVc1YEOEycUCLuTjPpUc5usOyEITwBT/LOOlWflCY5z71EzZ6VPM2b+xjFagkO77oH4mkESAtvYk9gKNxKbcYpVHSlqHLF7IlMUaQBwwJJxt70zJ2nt6UKvPSnhCzYFT6myTsQqrc7snNL5QDAnmrHlMvuaFjLEUcwuWKWpEE5zS7c9wKsLFjOcZNL5aqORzU85S5Sq5RTjJY+1IA5GFX8quRwx9cDPvTcoPlDkj0FHORqVxBldzsPpnJpPKA6Kfqat7ogMFSce9J5kY5HFLnYKPkQLFn+E4qZbcAZI/Cgzjmmm4OMCh8zKSZMVVcYx+NHnHohwAetVjIT1NNLEdKXJ3K5V1ZYMoZjlunf1pjOxCgtwKhzSknHSq5R2Ro2d0qny24B6MavE7UIIBJrA+YjirlldtG22bJQ9+4ranO2jOLE4bmfNDcvgF35OBjgCpWiZkAA/ECnbo3UNGc1LCzJ99a3PM2KZEiAjb+JpEMm8Hdj2FXZDu6D8KUIoGSopARiWRh9KNxxycfhTypBG05B6CmSCTGXUAUwHx/LnBznvUcjFW4ZfoapTuxc9VFNRMnJJoEXGmi4yeT6U8KqxFsnHJJquluQwwM56VDrl01vYqikfveOP1oGjN8xrm8PZS2T9K2RLlRkA5/SsrSLYmFpmJBbgVqRxMoyec1MVY0qT5ttkSM7MAMcVICNopYdpIHSlnRUGR1qzIjLYkyDwKVNkhwcA1E3PekX74AIPsKQFkqo4DYA70bAY8feP0phQv1I/CpQFAGW5oA53U9PaFzPb5x1Kj+H3rS0fUxeJ5MzBZ16f7Q/xq3IAZhtHX1rF1TT2tnF3a/Lg5ZV/h9xQM6U42nAzTWbavHOaydL1NrxdjMBKByPWtFnjUZkmRfXLAUASGUuhRemMZ9Kjbe338cDg1BLqlnCMCdD9DmoJNfsthGWJxxhaQFlIC3J61MIiMGPAPXNY58RxL92Fjj1OKhfX38vckajJ+6WJP1piL+v3ZtrLy8gyzccdh3qho1rstjMwwz/d+lVcf2reKWl+bALLtxgdwK3WQqi7QW28ADjAoAnhGRg5yalKsG6g1BGzJyep7VIzhTxw3vQMVkdyC5wPSnrDGcd6iDEtlzxUoQ7BsAAoEOKxr0wPoKc20ocnFQsjg5BH40oDlR3HegCSJocEgEn3quWUscNgelKUYHocUgC8gjntQBR1Sy8+3Zo5MOgzzxkelcsWY9Sa6HX7xI4Ft48h35f2Fc7QMKAKKKBBinqKQU7tQAEZGKjIp5NNNADaKWjNACUUUUAGaniQSk/OqEDv3qCik0NOxakigSPIk8xj6cYqvtGOtIGIzikJJpJNDbQYo4o6ikqiRaKSloAKKSigApaSigBR6UYpKX2oAKKKKACipIEEkqo2cE9qmuYo4HZAufQk1Lkr2LUG1zdCrS4PpSh9pyFFOM8jcZwPQCnqToMCkngGn7WA69e1Mye5NJQCaLcNjeTkLHC7Z5GaJLC4hfbLEFPoWApsd/cRxhFlbaBxz0q1/au63CTRLI4/jPWspOonojWHs2/eZX3PACBEFb1PNQvM7jDYP4CpzdROGDRkDsQc4qs4XPDZFVFd0E30i9ByPGvWLcfduKTzVHSJKZSYq7Iz5mSrPsYMI0yDnpSvdSsxbewOexqGijlQ+eW1x/mv3Yn8angu2RsSEyR91PNVaWk4p6ApyTvcsmOGUbklAPdW4qFotv8AGh+hplGaaTXUHJPoKAueW/SnYjA+82fYVHRTJuO+XPfFPjaHPzo5Hs1RUUmrhcub7dCfKkbBH8S81XbYT1J/Co6KSVinNtWJQsJ/jYfVaCkfaUfkaiop2FfyHEL/AHv0pMqO2fxpKKYrjtwxjaKaTRRQFwooooEFLSUUAKGI6GkzRRigAzRRS4oASinyQyRHEsbIfRhiprG2N3eRQDPzsBn0HegSdzrfCtn9n03zW+9Od30HatumxoscaogwqjAHoKdQMKSlpKACiiigApKWkoAKKKKAEooooAKhnt4bhNs0auPcVNSUAc7f+GlIL2T4P9x/6GufurO4tGKzxshHfHH516FTJI0lQpIoZT1BGaAPNzijOO1dffeG7afLW5ML9cdRXO3uk3dkSZIiUH8a8igCjmkzRilxQAYowaMUvNAxMUlOxRtoEaV/r+o6gSJpyiH+CP5R/wDX/Gs7knmnrA7HhTUq2zYySBUOSOiFGb6EIpwjY9FNW4okj5IDfWpHl3YzjA9BWbqa6HXHC9ZMqx2xJ+YhRUiwKD1p+70pCx9qlts6I0qcRVCoRlciiQq3KjaPSmDcelKFx1bNKw730SEHXPH0p3LHOOaQcU9cnvQxxSG7CevWnYC+1SGEryWAB9DzTordJJACxC+pqXJBdLYi2KVySKcIzgEEfhUjwgSYTlR0p7RHO0EA96nmDm6oiKbSAeTUsQQN8yZHtTtoAyxwPWovPjj6Emp1ZLfcnlaPGI1OaYF+XkmqzXRzlRSNcMeuRTUGCsXA0SDLYzUDzAngk1XDFjzSleciqUEtykuw5mPUUgIz15pNrGjy6rQvXohS2KaWY04Jg9acAKLofLJ7jFBI5p6ocml3ACl8xCmApB780m2UkkGzIz2FChD1OBSZGKiZwDkkfiaEmwlJRJiYhwCSfXoKGMar97n0PeqZnC/dwajac9e9UqbZzPFRiX/MUAEHFNM6+5rOMhJ55oMh6Cr9kZPHdjYtNT+zMARlO/rW/butyiyxurIR61xG4561asr6aylDxng9VPQ1pFcuhxVZKo+a2p2DADGAc+tIzbV55+lVbS/W8i3R491zyKnIc4z+VUYDzMNhRQM47VEzyOFVx+NPO2FctgfWojf2igB5UGPVhQBEYi8mCKlSAAZxyKqvq1nGxHmg88bQTUUuv2uRs8w49BQBqxiXG0qMdj3rmNXnF5qflxElE+Rfc9zU9xr5ZGWJGBIIyW6VX0SBpLhpuMJwM+tAGvFF5KoiDgDFXY+cBTyPWqjMUfksxPftViNyi4brTESAMvYZ9qRlkkILfKKC+05U5PvSb2Zvm6e1Ax4t4z94/gO9SeVGvICrimIuI/kBpGSTHTmgRMmM9qYBEr4diTTEMgOCBk0jo2PunNAD52jBG0bT64qEqHGC/H0pdueoOaUBOD19aAOc1bT/ALIwmiYGNjjHoay8nua1tZl+1agtvBkhTtHuTViLQI92JZn/AAFAGDmiunGhWSHB3sfc07+ybdG+WJMe/WgDlgOOKcsUjfdjY/QV2KWsMYBEaH6LUisAdqjA+lAHJ27XGnypKY2UHqGGAwrpbaZbiEPAcq3r29qlu4IrqExOCw/WufikuNFvcN80bevcf40AdFFHhjuHOetTSWpb5s4PY0yF47mJZlbKsMjFT5YrzyKAKRt2Lc5ap0Qgbc4HpU4ACZHWh1UAFyBng4pDIT8vBGaja6hVSuSfbFLOAMhCcetU0iYk8ZpiJvtQH3FJz61KJRHbvNNtUAZNEcKlcMQGHasfxJchFS0Tg/eb+goAxbuc3Ny8zfxHp6CouKSigBQcdqD7UlFADgaUGm0nNADjik7YozSZ5oASig8GigAooo70AFFFJQAUUUUALRSUtACUUUUAFFLRQAlFLRj1oAKKXIpQwHVcmgdgALcAc0bGzjac07zXH3cL9KUTy44c5paj90dHBLuyBtI98Veni3WsY3I8gzltwzWbtdwWwxA6mm1Di5NO5pGoobIlMAAyZYx7ZyaPs5P3HRvoahzRmqs+5nddiR4ZI/vKRTMVKl1KgVc7lHYjIpjvvYnaBnsKav1B8vQbRRjikpki9qSij6UAOXO4Y61PcRKsakkLIfvLmoFcrjbxjvSMxY5JzSadyk0kJRRRTJCiiigApf50lFABRS/WkxQAUUUUAFFFFABRS4zUjW8yY3xOu4ZG5cZFFhXIqKsW9nJcTJECqljgFun6Vdl8PahC5VoWJHdOapRb2E5xTs2ZdFbtnoSm2mlvt9sqdHYYyfTHeoRp1oSNl7F/wNSKfIyPaxvYyMe1OjhklYLGhZj2AzXT6jDZWUFun2ZZzt5nU4VvpiodOu9Ngu1kaCRGH3SWyAfXFVyWdmyfbNxukc+YJAcFSD71dt9Gurm2aeIKyqcEZ5Fal9PfpIZiUkic5VlUFTSRX5vIVsZ4yoLfKYVwc+470KEU7Ml1JNXiZ0ejXRlVWhk5OOBVu90a0tZ/LF6oIHKuCSvtkCnz6Zd2lwUWePevpMAfyzVsWhlspJ9TAUJwsi4LMfTj+dUoLaxMqrunfQh02ys0inMphuht+WNB85PsSMisuY6erkPa3CHviUf1FWFSzDArcyofePp+tXdXkiMUbwW8dxEq4aU9Sff0ppXX9MTbUtb6/Ijubxrq3hTStvlwrgwuoL+5561a8NRSzXEtzcQojRjapEYU5PXpWTp+p29rcb1swjkYDKSSpPfBrsrCIw2iKzs7Hks3U5qZyuty6UOWTVixRRRWJ0hSUUUAFFFFABSUtJQAUUUUAJRRRQAUlLSUAFJS0lABSEAjBpaKAMm+0G0u8si+TJ6oOD+FYF5od3aZOzzE/vJz+ldpRQO55yVwcEc03Fd5daZaXXMkQ3eo4NYN74fnj3Nb7ZVznHQikMwgKWnOjxMUdSrDqCMGo80CNAtSF/wpCpFSRxNJwi5rl0R7vMyIkk9c07BI6U/ZscqRkj0PFKj8hWJ298UX7CSItp9aesTsCcEippEhyDC59/WomZumTj60r32FvsNCM3IHA61YjjXALFTn0WmM67AqqQO/vTCxPHQUO7HZgwXccGpUaKPnGT79qjVCQcKT71GxA780WvoDXcn80Zzt4pTMMcce1R4j8nO/5/Q0kcZdgFGSaVkNJD/NbHDHPtUfmOWzUphEchV2Ax1xzSDarZPI9OlF10LtccHmZNzbR2GahEeDzinswzwOKaDTWgKEeoBAO1Gxc570E/WlKlUDbTg9KB+6AVQelISM4706PBb5mCj1NIyqSSJE/WgJSSFFNJ5qs8gU53g/SozcE9KtQbOeWKitC6PWmmYbjlgPwql5rsetNNV7PuYyxn8qLUtyuMA5P0qAXDjODUYpParUUjmnXqSd7kpldv4jUTEk0pOOKKpKxjKTluxBRxQTSUybhRRRQIKUNSUUBcmt7mW3ffE5RumRUz6jeOPmuZMezYqnRmgLkjSu5y7sfqc1GeaM8UUCuFFJRTEFamkX6wHyJcBGOQ3ofesuigDs8kqAvI9aWFCSSSc5rC0nVjakRXALRdj3WujXEyiSNgFPII70ANe2ZvmHWoXSXd8x/Krwdtu09KRFyTzQMrwh0GASKkIYDJJI+tTbd+RjkUxo/lLFzxwR6UgIw6Id27afemSXERbiQ59qr3G4n19qbHHyPl60xE/2rcQqqW9Saddypa2bTOvQdOmTTlthgN2rK151Z44i2ePuA8lqTaQ0rlWwijkuftUeQP7rHJVvrgf5NbSMx6Hiq9nbxx26RgdOv1q4I9o+U9O1MQIjBt2c0rNwR/Op43Cod2KrMS7EjnNMBN+0jHQVMHUoCB9T61AIpGHCce9Txw8AHBNIAjYH5goGeKqahZpcw+W/flWx0q6MqSqrn8KSaN8KzcCgDnbC8l0e6aC5UmJjz7e4rplnjkQMjggjIINZuo2kV5BsIw45VsdKxrO+l0x3hnjLqOi5xigDqnbOAKAhcfOc57Vz7eJWPCW6D6nNVn126kbJ2gf7IoGdNJEAoXjBPWlGxFB9OK5Se+u2RWNw5Q9O2KptcSt96Rz9TSWo2mtzsZ721tkaRsEgZxnk1x1zO9zcSTSfec5+ntTc5PWkA5piG44oxxTgKBj6UBYbijHFLSkjFAWGgUHpS0srmR8kAcDpQAztRRRQIXqKSlFBGOtACUUUUAFJS49qMUAFJS/jRxQAUlLRQAdaKAaUjFACYpcAUgp3PYUhpDaKXafQ0oRvQ0wsxKKdsPpT4kBbL9PSk3YfK72JBEEhJYA56EVW78VZmkyoVRhRUCsFbNTG+7KmlsWwAlplc4bqDVI9ae8jN3ph9acVYUnfYSiiiqICiiigBaKKSgAooooAX6UlLRjPSgAINFPihkldUjQszHAA71LJa3COVmjZSOCDxiizC62K1FaWm6PJqFx5Sts4J3bcgfX0qY6BcbiEMcuP7kimqUG9SHUinZsx6Wulh0e1srB5dVUo0n+qUH5/8MVWFtpbMNtxLH/vRg/yNPkZKqp7GL5bYB2nB74pUhdjgL19a6zUJo7Gzgt7aBJ7c/MszjduPfHpVK21K2SdHlsIiFP8ORVOCT3JVWTV0jNm0S+gI3wNgjIK8gj8Kl03RJby5EcgeNP4n2/d+ua1L9dQncXdtNLPA/Qxgjb7EDpUVpfX6SfZ5Ukmjk+Vo2B5p8quT7SbjfQpvo0auVjvLeTBx9/H86vw6ZZ2WmPNfRpMXOIxEckH/e6Ck1DSYLe42LeRRsQCY5Ccr7EgYqfSbJ4WkeW5ie2Vdzojb9w+lUo2exEp3jfmM0DS2xxcxc9tr/4VqX93JHbRDT0jezQcMVDnPvnpWdNLpryti2mRcnG2Qf4VoWU0KWMiaVk3T/eEn3sf7I6GiIprZtP5lO01hoLhZHtYCem5U2sPp2z+FOudPupQLq3dpY5DkFjhvxqsdSnDYljicj+/GM1fdn15FWHKTxLxF/AR7elCd1a42uVqVrfiR2UeomRbaWFpoZDykh4HvntUV5Y2MVw8cd8Bg/xITj2yKYlpqtuwaKObjunI/Srl5aQmyS41DNrcOeFRclx6kdqN1t94r2ldPfsP0qKGK3uN063abeLdc/MfXnp+FZrXFkSRJYFD/sSkfzzT4La289DHqCx89WUgj8qt6xPDFchDZK6heJWyDJ75FHT+mC+P1+Q83pnso4NJZoNnLx5+dz6571Uj1LUraVXbLFT/AMtEB/XFP02/soLjebfynxhXzuCn1xTLptRgff5rSRucrIvKmi+l7glZ8rX3jpLL7fDJeRHySD+8WVvlJPoT/I1HawX0Mn7h42DcFd4ZT9RTor6S6jW0u0aSMn5SowwP9abdaRJbzGMXEBI7FwpH1zR5oey5JMm1S1sLedUZpI5doLiJdyg+2TRpTWUE7OLh2O0hY3XarH0JyRipbO1ka3lOoFZLaNc5DBmB7YIrNIsGPBnT8m/woejuJe9FwuwnmkguQ01hb5B3D5SP5Guj07XbW82o58mY8bW6H6Gs0yp/ZaR2IFwVJaTzFyw+g9PpWfHeKkyyNawsVOcbcVM0m9WaU5NKyR29JXO2mqXLys8JM4Y7mhb7w/3TW7bXC3Ee5VdD3V1IIrNxaNozUvUloooqSwooooAKSiigAooooASiiigApKWkoAKKKSgAooooASiiigApKWkoAr3Vlb3ilZ4lb36EfjWNceHViVntx5zZ4V2xXQ0hpNXGnY5CUqyp8+3A6AVGVCjKPuz1FNPJ9KcGAQrXHax7vKIqAjJxQWOMZ4HTFADEHapP0FIGAbpn60xgCc56H1pyKGPOcU0ks3QAe1OfO/gj8KGNaiuoUAjofeo+T0p2KUAUFcrG9sYPvQIzjJ6VLiPA+Y5J9OlNbAOA2R60XFypibcClDYGBQwwuQCR9KZn8BRuO6Q7JNJx1NMaZVHUVC1wo+7kmqUWzOdaEd2WCGzkdKTdtJyc1XN3KBtBxUDOzdTVqD6nNLFRXwlx5gq5GCaYL3bxsDY6ZqnmlFV7NdTmlipyemhLNO0jE4Cg9hUW4nqaDTatJI55Tk3dsWikopkDgcCjNJRQO4uTigetJ1NB5oFcWikpTQMQ0UUcUxBRRxSUALSd6KKBBR3ooHQmgBT1pKKkgt5rhtsEUkreiKWP6UAR0Vb/ALOmUZmaKEf9NJACP+A9f0pPKtI/v3DSkdokwD+J/wAKdgKtOSN5DhFZj7DNWPtECH9zbLweDIdx/Lp+lNe9uJAF8wqo6KvAH5UAL9jkUZlZIh/ttz+XWtLTNRt9P/dPPLMhPRUwo9wSc/hisTknNLSA9AieOSNXiYMp6Gmk4znr7Vx2n6jJZuASWiPVc/qK3/7X09V5mZiewU8UDL4d84HJJpDExJIJ5PI9aoSa3axoSA+ewIqg/iOQH93EMf7RpJ3Bprc22iBlyc4HY1JtRcAnGRxXLy67duxI2IT6CoJNVvZOs7D6cUCOqmnt7OF5mZjtGQPU1z2mI13fPczNnadxJ7k1nSTyy/6yRm+pro9KjjjsoymG3ckj1pjLMZUNuzirXy7AW5PtVXYEY5Yv6Cpl3BSe/pQBIVjIyxP0pUYAgKnB71WLjB3Dn0qSGY7gCp20CLBlA7U0SgtyRQSnZevekCDOQoxQASStnKnAHtTZJXccZzT5AB0XINRkoMc4J7GgAHmdMcn0rn/EUqNOkW0eYg+Zv6Vu3cotbRp3bO0cfXsK42aV5pmlkJLMck0ACKMZbpScZFJzR0pFXJEkwhiYnYxz9DTZY2ikKN1FN71avAq+WmMkIOaV7Mpax1KwOKdjnjmhZCv3VX6kUGWQtu3YNPUnQnjtjsaSX93GB1I5P0FRs8AGI4yx/vMf6VGzs4+ZyaTikk+pTkuiAnOeAPpTc0tOEjADGOPamR6gscj/AHUJ/CkaNkzuBBHalM0jZy5pmc9zRqN2F470/wAwBcBF+tRUUWuJOw4nP/1qD0zTaUdaYgzSZo70UAFFFFABRRRQAUUUUAFSMuEGDkGmAZPpTy6iMoOfc0mNEdOEjj+I0nUUlMV7D1ldSCHOR71KLpycuFb8Kr0UnFMak1sy0Jo3B3Db9KVzb4GJGJ/3cf1qpRS5S/aPqSsU7MT+FRmipEglkRmSN2VepCkgVSRm5EVKOKeIZD/DWjYaDdX8MskWP3fY9/xppN7Eykoq7MvpSVrPoN9Fw9tKfouRV9NGsrSyJ1NjHO+CirywHuOlUoMl1Yo5qnBGIyFOPpW6mnac7AR3yrk/8tIyP5Zq/ezQaRF9hit1myQzSSjhvp7U+TuS6utkjlBG56KavJot7JarcpFujY4ypyRWhHfWbSKZtPj2552MRxVvWZbndHLbOfsbD915XAHsfemoqwpTldK1jBGmXG8IY3DHgDaa059AggjiD3iRzMMvHIfun8KbbapfQyqUmdiDna3OavajpRl2XAkjgeUbjFLIAQfx7U1FW0JlOSkk3Yp2mgCadVWe3ZepIfP6VLe3GktPtSzkwo2l0YJu99uKS00a+NwpjKAA5MiyAhffg1LqM+lyXHKyu4ADyxkAMfXFO1l2JbvLe/oO0saW05aJJDOBmJJ2G0t9RVe61XUlncTsN2eVeMED8xU2m2+ly3Y2yyswGUikAUM3YZzUV7q92bpxLHGMHGxowcUbISV57X9Sex1B76F7B1ETSniSBAuT6MB1FUptIvYpGUR7ip6qQat6fqylnheOOBpRtE0a4Kn/AAqrc6bf28rExyEdd65IPvmh6ruON4ya2L9hBMbKSPVBsskzhn+8jf7P+FZxtbFj+7vtvtJGR/Krelfarlzazq0lueXDnhB657VXmsLMSssOoxEA8blYfrim1dLQUXaTu/u2NECHTNIJTF8Jjz/zzQ/zzWWLyzf/AFunIPeOQr/PNaWnW66fazXcsy3EWNhiiO4MT/e9KzTdWTk77Hbn+5IR/Ohu1ggk2+vmaN9cTXdsj6Y5S3iA/cx8Mh9T6/WqEOralbSq3nykqekmSP1q/DPGdNaPSAY5+TKGOXI/2T6VljU71DgzE4/vAGlJ9bhCO6t/mX7vT1u7Zb9CLYyHBjlbAJ9VPpVa0069S4RraRN+eGSQcVaBfX49pBW5iXIPRCB6+lUf7Lvk+ZIi+O8bBv5Ghq7ukEW0uVuxe1UabHOI5VkM4H71ocBd3sDTNNGli6VmmlyvKq6hQx7DOTirE0Kf2YsmsZSU8RbR+8I9/as1YNOY8Xcqf70X+Bpve5MbONtSfUNRvFu3+0W8A3HO1oVP64yadbarG9vJatGlp5v/AC1hXH4H2+lWdTuPslrbw20az24GRO43bj6D0+lULfUoY50eSxhbBycZFDdnuNLmjohtxpd9bvwrMCMqyHgj1q1Ypc3xFrfQu8ajiV+DGPqeo9qZqAubtmvbad5oz1A4aP2I9PeqsGo3lsxBdmQjDI/IYUtEyrSnHpcJbK2WRljv4mAPGVYf0rSto47bSpWuGW9XokSHIQ+ueoqC70uJraK7Ei2glziKU/qPamWOn3S3Uf2e5g+Y43LKv8utNKz2E2pR3K3nWDH5rSVP9yXj9RWlNdST2kaaTI0ccY+aINhyfU+tRaq+nR3jRi2cleGdW2bm7kDtRpM+mQXXmjzFlA/diU/KG7ZIoWjsJ2cVJJ/mVYtVvoJQxYMynP7xAT+eM1N9jGqJJc22UZfmkVzx9QaZeXmoQTsLjHzcjKgqR7eop0WqLPbG0uVEcbHO6JcEH3HeldbNlNNLmgvuIYbW+t33wjp3VgQatajaWkMcT3O6G4kG5kiUED39qrzaRex7XhRpo2GUePuKnsYbu4mSzubdnQ/3wQUHrmhdrA3e0rkNnFZrcxv9saNQcnKEH9Kl1K5K3LMbKDy2+6SvUeuQahntbJJ3jjvCQpxuMfH6GrtlHFFZXBEqXjYwkK5498H+lNX2Jk18W5UttRhRJYxAsBlG3zEycD6Gq7W95BiW2kkKHo8ZODQbiEn57NM+oJFXHuFu7WKC0b7OY/8AlmTjefXNJe8rXKfuO6RY03Xpg6wX8TFicB1Xn8RXQqytnBBx1rivtN5byYZ3V1P8XarNhNPcXf8AoztFcvycco/1Hao5U9Fua+0a1ex1tFZ9jqPm5juTFHKpx8sgIP61oVDTW5qpKWwUUUUhhSUUUAFFFFACUUUUAFJS0lABRRRQAlFFFABSUtJQAUhpaQ0AcScYHJpCBn3o27valC4rlPfs2LG7pkK5GaXrTcilBxSGrIUU7OTzUbMFGSaiaYdjQothKpGO5PkUu4d+apmYjpUbSsx61aps55YuKLrSAD1qI3KgVULHHWmk1apo554yXQsPdOcYPA7VG0jOck9ajFOquVI5nVnLdiMaBwOaPrSE5NUZti55zR1pKPwoC4d+KAaKTNBIuaTHNFFMLhRRRQIKWkoHNAC9BRnik6migAooooAKKKtJp10yhjEY0bo8pCKfoWxmgCrRVz7NbR/668BP92FCx/M4H86TzbKP/V2zyH1lfj8hinYCoAScDrVhLG5cZETADu3H86kOoTAYiEcI6fu0A/Wq0kskhzI7Mfc5oAsfZIkH767iU+iZc/pxQTYx5ASef0LEIPxAz/MVVHX6UnU0AW/t2z/UW1tF/wBs95/8fz+lMmvbqdNktxIyZ+6WO0fQdKijQu4Ud6WVUVsIxYetK/QdtLjAM96eIgf41FMAycVPc2/kOFz1AP51LetikvIZ5PGRIh/GpGgSOFJHLHdnpUB+U1bgkE0Bt3GT1Q+hqZXWpUeXaxABB/00/SrESQHLeSxUd2fioWVbd+odh1HYVGZnLbiaGnLYako7otXMgXAi2BcdlANVC7ueWJpzO0pHHNPW2YcyOqD3PP5UJKK1Cbc3oQMST1o71I4iXhSWP5U1Au7LHiruZW1sIFLHgU8RcfM6j8aazsSecCmGjUd0ifyFIBEyfyqzYXn2GT/WbkY/Mo/nWfRRZ9wbXY7aEQzwiWJwwPNWICvIYYH0rjtOv5LKUEfNGT8y12FtLHdQLNE4ZGHbqD6UyR0qoxAC/jSCBV6daeRhuMikMoDZI6UhjeQvCZ+lVZ5DGPlyD61aeSQklRwR0qCSLcwGRjvTAq7pJCN0hNTR25DgnnvzU624H196J5fs1szySJwPlB9aVwtcwfEV4ZJRaqRsj5OO5rF79atyQB5C8lzGWY5OMmnx21pn57kk+gXGfxqXUSNFSkUeM0oG4gBSTV66jjgYFbf5exYkg1UMzBtygIf9kURlzK6CUOTcmREgBadVZiPlXuKrSSM7ZJpGYtyeTSU0rashy6ISl/hopyLnr3qiUriDFBINOETsCVUkD0p0drNIfljJ9eOlJtItQm+hEOaNp6YNWS/2Q7E2M/duuPake8mfqVHuFAqbt7IdordkQhkP8B/KhoinDEA+lI8rv95yfxppqtepL5egFcHqKMUlFMkXv1qWOBpThCCfTNQ05GZDlSQfUUnfoNW6jniZeqmozV63nE0ZhmOSfusfWoJY1SQqWAqVLWzNHBWvFkFFSHyh03E00n0AFUZ2G0UoUk8A1PJY3MSo0kLIHGVJGMiqsTdFeip1tXJ7VsDwzMbOKYyKsjk/upCEOPUZpqLexMpxjuYFLg1uDw1fb1X7M5z3ByPzq5Jb6TZWv2acC4n3ZZ4cfL7ZPWmoPqS6sempzG1gcEGpUtLiSJpUiZo1OCwHArfgtNJuZ0jjupoixA/eIMfmKmvL9tMkeysoRCqnDFhuZ/c01C2rE6rbtFanMC3k9MfWtOy8P3F3bSTB1jC4xv4DfQ1aTV3Mgaa2t5RnJBjAz+VWdcW5nMc0O97SRQ0aqOE9qait9xSnK6WxmHw/eD/lkXx/cINX49KsLC2caoP37j5EQ5dPc84rOi+0CULH5gcngLnNbmqWsc8UL3lzFb3xX51bJ3ehOOhpxS3SJnJ3Sb08jMFppbH5Lt0/34v8DWjPPHocRgtIxKZVBaaQZVh7CqkOhSzyokNzbSbv7snIH061Yur6ytoEsliN2sZOZHJX8B7U0rb6ESfM0k7lT+1I5GHnafat6kKVP6GrmqNPdWkMlkCLPGPJQfcb39frVaCTSJbhBLbzRKWGSJMj+VS6tfXlrcfZ4v3EKcxiPoR2Oe9F9NWNr3kor7zOjku7eQGNpY29iRWxqFoLy2iubqSO1umGGEhxv96z4NavYpVdpPMAOSHAOauappt1est7axyyRzDdtP3lPpQttNQldSV9CnFo88rqsUsD5IHyyCr19NZW0EdlcK91LF1dW27fYetZkem34mVVtplfPHykVp6ktifLW8nP2wDErQruGff3ojtoE9ZK7v6FOFdIlmQN9piBIznDCrOqajd2cq29ti3t0GYwnIYeue9RWum2VxcokeoL8xxtZCD+HanX2qCJltYrZPKhyoEy7mP+FGy7C0crb+pHa67cR3KSTRwyhT3jUH8CB1qTUtNuZ5RdQF545huBb7w9jUdpqNmLqNriwhC55K5498UawLxbrzHlMkbDMbrwpX2ovda6jtaasrEFrbahDdRmGGVZAeDg1c1O2sDOC10sM5GZERSyhvY1RtNRvLeZWjlcnP3SSQfatC/0hX2TJJFbtIu4wyyBSKFqtAldTXM7ENlpcE9yoW+jI64XIY/QHvTtQ1SCW42tYRuEG3dKW3nHqQajttFv3mXytnXO9ZAQvvxU+p3OmvKqPHJPIow8yNt3H6Yo2XYNHLe4mm3mnC5BNoIZcYRmcsgbsSKq3smowXbtLLKHY53KxwfpU9hHpMt3GHedMn7r4wT2ye1GpalfxXbRsPJVOFjA4Ao6ahb39F94llql3ITbXJluYZvlZSSW+oNNvNFkhuGSOaJu4BcBvxFLZ63JDOGljjYHgsqAMPcH1pt5plwWE9uslxDJ8yuqk5+vvRo13DWMuxPpVhfW9wZNyxwgfvSxypXuCO9V7o6S8z+V9oRc8EAEVDZNeW90qxI+9jjYQefbFXtS0+yjnAa6S3mIy8WCwQ+mRR00B6Tu39w/SYrOJ5J7aVri5jGYonXbk+vXn6VSl1a5aVvPigc55DQr/hmp7DSklu08vUICAc/ISG/AEdaXUtSt5Lph9gjYKcbnyGP1xRql2FZOXcdBqCXdm1iEjs2ds7oxhX9m71nzafe28hVoZAR6Cr2nXunR3Qc2vlPghWLblU9iRVe/lv4LpmlmkyxyGDcH6UPVXZUbqVkrX7lnTfPvx9iu42khUZEjcNF759Paqkmnwb2WK/gbB43ZWn22r3A3RXDGaGQYdT1I+tPutEmTZJb4aKRdyB2Ctj0waN1pqL4Zauxb0+3Wxsbie4kW4h+75Ebbgx9T6fWs1rjT3PzWUiZ7pN/iKsWOn6pBdKI4JE3HBLL8pHv2xTtRTSFu2RWmBH3mjAK574FHQWil3v2J4rlP7M8jRy0UxOZdxxIw9j6Vnf2rqCHa9w7YPST5v51c0qDTvtiuLp2ZeUjZdu49hnNQ3up3P2p/Pt4gc/daIcUO9r3CKXM42v6kpkOvuqvlLxVwpH3GA9u38qpNpd4jHEeSP7pBq3ZatGqyxPCkBlG3zYlwV/CqdzZ3NqwZSXjblZEyQwodmrlRvF229TSSBptOeXVwY1j4jlx+8Y+nuKzvIsTyt4yn/biP9CaW1vplPkTKZ4XODG3r7ehqzfaNHBMFF3DGWUN5cpIZc9jgYo3Wgl7js3YszSpa6PFHbKl4CdzyOMhPYDtWal9AGBk0+A4OflLDP61d0nTbgXqlbmER4y5SQNkemKgvLjTTcyBLJwmeCHIJ/Ch3tfYUVG9tyS/Z9Wf7RayElVA8joUHoPUVUhur+0biSVf9licH6g1e0u5sIJHaAPHcFcRtMwKqfwFVp7rULeUpNI4brzyDQ9r3HFa8ltPMmSzj1C3luI1W2Mf38n5Cfb0+lVlspkcNFNEWByCkgzUyan59ubW7H7otu3IMEH196ZLpN2AskEbTxMMq6DORSdnqhx5l7rdvxLeoxQQ2sD3sZkupBktGwHHv2JqhGNP81S7TqueRgHj61LapeJKts8DujnGyRTj/AOtTr2ysYLlohdsCOvyZAPpmm7vUStH3W/uJdSvLl5TLbMrWoAVAoDAD3B71Vt9WlhL5jiIddrFUCtj2Iq3pMEEVyX+1pKApxGoILn05FUproCZhLZxA5+7gjFNt73JjGOsLX/AY1gLpWktCZAOWU/eWp7C/1LTjteKSaH+6wPH0NPgvoTayWyILUykZkBJB9jVSYXVswDO4B6MG4P0qZJWuaQlJPlf4nX212k8MTnMbSDIRuDU9cT9saXatyWfbwrg4Zfoa3LW9urRkS8dJInUMjlgrY9walwvrEtVOXSejNqimxyJIoZGDA+hp1ZmydwoopKACiiigApKKKACiiigBKKKKACkpaSgApDS0hoA4nOOd2KY0wxwaqs5PFJmsVA9OWK7ErTH1ppnY8c49ai5Joq+VHK6031HFiaaW4pM4pM07Gbk2KOO9GaTtSUyLi59qAaSimIUkmgGkpTwMUBcCaSiigQUUUUAFFJS0AFFOjdo3DocMOhrVeKHV7dpbaNYr6NdzxKPllUdWUdiO479qAMiiigDnnpQAUHpirHmI0PlpbIH/AL4JJP64quQR1oAKKKfDK0MySJ95CCMigBlWI1tERXlaSVj/AAJ8oH1J/oKhY5ZiowCeB6U2gC4NRmj4tglsOxiXDf8AfX3v1qq8jyOWdizHqSck02lOKLgJRRRQAUUUvU0AHQfWpIreSUjapx6npTQ+08KPqac9xI/Bc49Kl36FLl6kpEcEZ2nfIeM9gKrZoJ9TSdqaVgk09hV5NX7+NTFFIshfK4bJzg1QGfSr9ptkiKSdPX0rOppaRrStK8WUkjZzwCamZWjG2MEn+9WtGbaDCgg56A1WumBf93IM+i1mqrk9jWNNR06metvK5A28mrYskiTdIVY+hcCqkjShiGyCKiJJrVqUupi3COyLeBJn95HEB0AqJ41UEiQN9KYkckhwisx9AKl+xXBU/uX46/KaNI9QbcuhXxRj3pWXbwRzTa0MmrBxmjj0o70oFAg/CjJo70UAFXdM1KXT5CU5RvvKe9UuaMUAdtBex3EKyiVAp9TjFI97aRKGkuE9uc1x0UMkoOz7oPJJwBT7nar7FbcFGM+tTfWxXK7XOkbxBaqSBlvoKqy+I4y5MUDEH1OK59fvU2qJNqTxDcOcrDGvbnJqheahcXYCysNoPRRique1IaAA0oPrSUUAXpJY5LZURmAXsTnNUjSUVMY8pcp8wtAoFFUQSRopXexwoOKlFyIz+6jX/ecZNRNJmIJjgVHU8t9y+dx+Es/b7kMf3px6Y4/KmzXs8ww8hIxjgY/lUJ55pUjeRgqKWY8AKMk0KEeiE6krasbSVJ5MnQoQR61JFaSyMFVck9AOauxFyv2orfuPCl9AEZFaYMoY7V5HtioINBupJvK+zyBh13jaB9TT5JEKpBq9zHpQPaunNpo1ra/Zp3Mtxu3GWFQQvtknmi00mwvJVjt74hifuvFgn6U+Rk+1Vrs56C0nuN3kxM+0bmwOgpv2eTPTFdIdTi00tFpsOxvuvLIMs34dAKiXWC7f6Ra28o75TB/Snyx7gpz3toZum6PPf3Cxp8qk/M+OFHqat3Hh25Ep2bZR0yjA5rS1+WWLyltjsspYwyKgwPxrDVnDDaSD7U2orQUZTkrplyHw+yDzL0i2iHVpDyfoO9TXK6HNMTEs0A6ZVAR9cdavtZzXeiRJeyJBNGx8ppnxvU9f1rOGg3rn9yI5h6xyK39apq2yIUlJ3kyzbabp4tZb3zpLqOEgGJV2n8faoZdfuWwiRQJCowkRiDBR+PNWYHttCWVJpPtM8ibHhQ/IPqfX6VU83SJWO63uIf8AccN/OjbbQS1bbTZd0jUY7i6MbWltFO6kQyrH0ftx0rKv1vPtDtc+Yzk8lq1b2SLRooTp8QPnJuFy/J/D0rMXV78Hm4dvZuaUnpZjgm3zRWhLov20XiyWqsdhy2fu4759qnv9Mtmu5Da3kG0nhC3I9qsJcXGr6NJHFlbiE7mWMY81T9O4rCkt5ojiSJ1PupFD0XcI3cm72ZpQ6G6q01zPHHbofmkVt35Yp99qdhdSLvs5JNihfM8zazY7nipdDhkgglkvisWnzKVbeeWPYqO5qmdPspD+51GMZ7SIVp200FdOT5mWtMi0q4nPlxTNKqFkikYYcjtkVVutY1AzHbM0Krwscfyqo9MVbSxt9HSK8uZPtDscwrEflOO5aq0usLO7NPY27Fjk4BU/pQ9FbYEryuldE2n67d/aU+0fvl6E7BuweODjOah1HSL1LuQhHmUnIfqSD61ds54HsJ5NNtlhvIxuYE7jt7lc96w2uZzIXMr7mOSdxyaTatqOKfM3HQs2Vjf/AGpDDG8bod24jAX3Jq7qiaZcXRf7X5cpA37EJQt3xSaNe3FxMbGcyTQzjaR1K+9QT6FeJI4hUTBTjKMCfyzTtpoDfv8AvOxJZaRb3MjYvkdEBYqqneQPQUXWsodkMdlC0ES7UEw3Nj65pun6XeQ3H2iYm0jhO5pZOMew9adezaRc3LsFuI8n7ygYP4UdNNBOzlrqLp99pxukM9hHH6MrEgH1INVtWa8+2sbpyzfwkdMdse1XNPsdOkEs0csly0S7xAV2FvxqtNrl5JLuBRUHCx7QVA9KG9NQS973V95Hp2o3lvcIYpZGGcGMsSGHpirmo6PmcPbvGnmDd5TuAye1JpmsKLoC4hiXeColRAGQnvVHUrW4t7txNuck5D9dw9c0vs9xpPn00J4NFvZJFCqB3LBhhR61Z1K502WRFmEs0qLteaMhdx+hHNZljLcxXUZtixkzwo7+2K1dS0y3Mw/0mC3lYAvCzfcPpmmttAlpJczK9lb6TNcKrTzKCejqOfxp9/q15bz/AGeJFtoouFjCgjHqc9ajttDuJp1VJ7dl6lklBwPp1qa/1KyYxwrbC5EQ2+a7EFvy7Ua27E6OXchtNbeO4R57e3kCnqIlVh7ggUanYXEkv2qIyXMUvzB8ZP0NLbTaRJcx+bbSwrnkiTI/H2pdZur2O8KFvKjUfu1jOF29iKOmo/t+6repQhFzb3CNGsiSA/Lwc5rV1KxtmMck80drcuMyRYJGfXjpVGDWb6KRW89n2nOG5q1d2Emox/brOOSQOfnTqVb+opK1tBzupJvQgh0kTzIkV5buGPXdjFW9SvbaApZtbC5MA2mSUkMfpjtWU1ndwON8EqHtlTWxfQwfYoTqshju+3lruYr/ALVNbaaCl8Su7lG3uNKNwhmtJUXdztlyPyxU+s3F6s6yLKVtyP3PkkhQKrLZ2MhGzUQpJ6SRkfyzV/Ubs6VAljbIHX7xlkUMH/3fahXtqDtzK2vqULfWtQgkVvtDvjs53A/nU9xprXkIvrRSFc/MjtyD7E9RVcanGxHnWNu/OSQpX+VW9UZ9Rt1ubVv3EYAMI/5ZH/D3oWqte43dSTSsURpt9GwZYHzngrz/ACrS1NLURRf2izC9I+fygCcf7XvWKk80bDZI649DWvBCdct5HkASeFcmY8Kw9GPr70o2tZBNO6ctvIppa6fI6hb4qCed8ZGPyq/ql49isVpbwobeMZV5ED7/AH56Vn/2Ndt/qjDL/wBc5VP9a04IRp+kt/ayllfiKA/ez657U0n2sKbV1rcz4tVjEyPLp9s205+VSv8AI4p+pJLfs19DIZ4z1XvH7Y9Ki36U/WK5i/3WDf4VpCVLbSD/AGOSxb/XyEYdfQY7ChXejCVotNIw4Z7i1lDxu8bD0rVexTUbM3x2WjZw27hHPqPSqI1e8X70m/2dQautcrrNukEjiGeMYjA4Rvb2NKNthz5k07W8yn/ZcpP7qWGT/dkFad+ILSxgh1BDc3JG7crbSq+me9Ys9nc20hSWF0YeqmtHSDLfyLYzRGaI/wAR6x+4NOPYJp2Ur3sVVbS2b5kuY/owb/CtHUr24WCL+zHaOyjGB5Zwc/7VUp9Os1mZItShbBx8ysP1xV/R7JbPz7qWeOaKNeYoXDb8+o9KEnsKTjvf7zNi1q8jkV2aOQqcjfGpP54zU8luNZkee0LfaD8zwsc59wahkvrd3bfp0IBPYsP61dsb20+yTW9mPslzKMB3bIPtntQtdG7hL3VzRVjK+x3sD7hDKjKeoB4rVS2W906S71DFuyHAlA5kPoR6+9Zcsl7ZTtHI8sbr2JqxFqpmiFvqAaaHOQQfmT6Uk0tBzUpK6/AiFnbE/u76P6MpFa1y8dnpECbI70scmRslU/2RiqM2h3KhZbcedDIMow4JH0pLO21KG4WNIJBvO0q6HafrTV1pYUrSV73Ixd2jY8ywQc/8s5GH881cvpG1QI9owAiXAg6FR7etN1O20yC7aISSqy/f8sBlDdwM0aXBpwvo3e9bapyFZNuT6ZzQr3sxNxtzK5Rjvr22YBLiVCp6bj/KrUMSavLsRfLuSCePut/hS6jqF2LyTzoY0JPCMgOBS2errFvVreNBIu1pIhhgPahWTs2NpuPNGOvkVm025ViF2MQf4XFXktt+nSTampCx4WNh98n0z3H1qhc2TxoJoX86E9HXqPqOxqOC7mhyoO5D1RuQfwoTUXaw2nNXTF2WLHiSZPqoNaJmEemRwacRLg7pSyjP5HtULafHc2n2yNltk3bSsh4z7GoEsJ1fdFLCSOhSZc/zoV10JlyyW+3cjF/IHBkhgcg94gP5YqS5kj1SXzGfy5iMbW+6fp6Vd1UQWggjngEtwUzIwOP5VRhk08TI0kMyqCCcMDmnto2Cs1zJWZAi32mTeZEHQjrxwa6HSdbF84gliKTYzkdD/hWbqVxcyzNdW8pMB4XZ/CPQjtVSLU7qIk792RggjqKhxinqaRnOUbpK52YYMAVIIPcUtcpp91NG/wDoLEnvbOcg/wC6a6GzvRcrho3ikH3kdSMfjUOLRrGonp1LVJRRUlhRRRQAUlLSUAFFFFACUUUUAFIaWkNAHnOaSkzSZpWL5h2aTNJRRYTYUUUUyQooooAKKKBxzQAdB70U6OKSZwkSM7HoFGSatf2ZKgBuZIbYekr/ADD/AICMt+lAFOirgGnxfeM1w3oMRr/Un9KP7QMZ/wBHghh9wu4/mcmmBDFZ3MwBjhcqf4sYH51I9kYh++miQ/3Q24/kKilup5z+9md/qaioAKKKVVZjhQSfakAlSQzSQSpLExV0OVI7GlEQUnzGC+w5pmVB+7n60rlcttyS4k+1XDSrGELnJVeme+Kb5Ld8L9TQ07kYB2j0HFNJOOTyaNWHuonhZIWZiwLAYXHrUcUxil3hEc+jqGH5GoqWhKzuDldWFkYu5Y7QTydqhR+QpAPejk9qXBpkidKSnpG0jBEBLHoBUv2SRQSxVSOxYZpOSW5Si3siFV3UBHborH6CpVXaMUNNIpADHA6UO/QEl1IzFIOCjflUotSFBkZY88gN1pBdTdPMNRPIztliTU+8yvcXmTGCIdZ1x7ClK26JkO7N9MCq1KeABT5X3FzLog4zSfhTlR2+6pP0FL5ZB+YgZ96omzG/gKfFFJM22NSx9qcqwLy7s/sox+pqUXvlxlII1jB6nqT+NS2+g0l1Yw24QfvHwfQc0wHBwuce9Cs7uOeferEi7QoBBPUkMDmpbtubRSesR12WMaNznGOlUdxznNbGpsptLdcDeVyTWRjHWpou8QrXcrk8cyNhZgWHbB6VI4WI7oo1ZezMM1WAOASNg9T3q1ZzIUkhkYhHHB9DTkraoSlfcWS5cwqTOVB/gQbf5VWknkIADFRjoDUb4DEA55pG+8aqMEiJTb0QHnqaSlzjtmirMxQCegoxSZ9TRQMX8aTqaSigRYWOJVJlchuyr3pPNhBBWHPsxqE9aSp5e5XNbZFiW6eRduAqjoFGBUGSTyc0dqBTUUtgcm9wX7wpKcmdwqWC1muJVihjZnY4AHemS3bUgoqd7SWNyjrtYHBBqSCwlnkCRgu56BRmnZiurXKtFdG3hyJbaMG6iS758yN5VGPSmL4bu8giJCn/AD03gqB65quSRmqsO5z4BJwBk0oRj0U101u9hpEu9D9ruACOOIxkc/WmCfS5mAezli9THJn9CKfJ5i9p1toc+tvIx4U5rRn0C+gSN2iLLIoYFQTj61r38kOjy+TZQqzlQ3nSfMeeeOwrN/tK8EhkFzJuPU7qLRWjBSnLWOxUi0yeaURojs57Ba1I9HsLeB1v7gJcNjYFO7b65xWlY3N3qGiXqhneZCpDKOSD2/SufkhmRj5iOp9wRTso6olSlN2bsXYtEhnkWO1u7eRmOADwf1qaOSz0abMYNzdxnGTkIh/rUem6fcK0d67LbwxuGEkpwDjngd6sX8GmXt5NNDqCxmRidrxsB+dNLS6WpLetm7orHU7eVy1xpsDE8koWX+tXbmdLDTre40yIRG4B3SH5mUjsD2qAaRb2sIub26VoCcKIOS59PamPrZCLBDawrbKciN13H6k09VuKyk/cV0ZpnmLl/MfeTknPJNbulte32n3UE8kjRlQUeRuMg9MmjSZ7LUL5YZdPhV2BKFScbgM4IrL1C9up5THM2FQ4CKMKMe1Jaa3G/ffLaw+XR75SWWBmX1Xn+VWLKxaxeO7vZRbqpDKp+834VmRyzBgI3cHsFJrd1PTb3UEtbhYyZ2hAlQkBsjjOPehW3Q5t/DJlS6k0m7uXl3XEJdiT8oIqRLHT7e0N8Xe7iDbQgG3n3qkNH1EyBPsc2Sf7px+daEb2el2UtpcyG5ebG5IiMIR7+tC80KWmkWVZPEF6flQxJEOFiEYKgenNXNJ1IXV35b21sk5U+VIseCG7e1Uli0eYgLPcwk9d6hgPyq1ePHoUpt7SPM+ATcP15/ujtTTa1bE1F6JamZfC5e4d7jzGfPJel06O6e4U2oYupBGO1SLrV8M7pt+f76hv51fN3Ne6JI0IWOWJ/wB6Il271PQ8UlZu6KlzKPK0Jq9jBc3rSxXdusjAF4y3Ru/NVotBnbc7SxLCoy0gcEAVmEHOMHNbPh6KdZ3eRcWhUrMznCgf40K0nsEuaEdxZtSsIrRLEW7XUURJDu2059sdqitf7IubmNJIp4AzYyHBApJNKhkZvs2oWrDPAZ9p/WnJowtI/tGoyhIM/KIzuZ/pT96+qJ9y2jdw1S+ubdms4FFpDG2NkZIJ9yepqtDrOoRsMXcrAdmbcP1q1d61BcyZk0+J0AABLHcQPU1Npn9m3MziKyIuFQtGjyblYjt0o3ejGlaPvRHarbXOrQQahCjsWXY8fZSPQehrGayulYBoJASccqaku9QurmXdLIwK8BV4A+gp9lq15bTIyzOyqclScg1LcWyoqcYmoscVrpDWmqybcndEi8uh/wAKzxZWEjYj1BQP9tCtWtY0m4lmF3aQyywTqHGASVz2NZQs7kzCIQSbycBdpzTe+xMFpfmNdvJ8PsGiHn3ZXIkP3FBHb1qi2qLIf39jayepClT+hrSnS1ttOitNUn3XCE7RCNxRfRj9azxYWEzKIdSVST0ljK/r0pu/QUXHeX3mg1yZdGdtLQW7r/x8KvLFfUHriue3MDkEg1vXN1HoLNa2UZa4xiSeQdfYD0qiNYkY/vre2l/3ogP5UpWfUdNNJ2Rb0aSbUIpLC5DyW7DcHPPlH1+lVH0W5yfLeKUdtsgq/dztd6IJNPAhjjOLiFPXs2e4rn8spyCRRK2lwgm23HTyNnT9MubSUXdzJ9kjiOdx6t7Ad6iubjSJ7iRxb3EQY5Gxhj8qm0Rpb0SWMqvJA43bv+eTf3vpUD6HdO7C3aGYZ/5Zyg07aaIV/ffMy1plppr+ZNGZLmWNdyQOAu6qkuu6i0xYTlB0CADaPbFWLDSrm0c3V45s4omB3N95j6KO9R3l7pd1cu5spUDHOUkAz+GKNbdgVnJ31JNO111uMXKRgOCplSMK6Z7giqmoabdQTsSryq3zCQAncPWtDS4NLmkd4FlkuEUskEpADH6jr9Kzp9Wv3uWkM7xt02qcBfbFJ7e8OPxe4ivbC4S5jMAcSg/Lgc5rW1OxtjKjS3EVvcOMyR4JAP4VBY6/dQTqZmEqHhgQM49jUeo6fKjieIPNDL8yyYzke/vQrW01B351fQWHRzPOkcV3bvuOOHq1f6hbW8aWK263Kw8F5sg59sHgVipvSQFchs8etb9/aQy2kE2ozra3bDn5SxYdiQOlC20CfxLmd0Z0d1pryoZbFkXPzeXKf5GrGuyTlomiYCyx+5EfCgf41AukpKcQX9q5PYsVP6ir95cR6Lbf2fGgnlOGkaQZUH2FNXtroJ25ly6mRDqd9CR5d3MoHbecflWjJbNrcD3kK7bhMeaD91vcH+lVf7RtZG/e6dDj/pmSpq9qM5udMjOnDy7ReHiXqrf7XrSSv1uOTs1pYy30q+Tk27keqjP8q1YIBFpBGrkrF/ywX/loD7e1Ya3E0Z+WR1x7mta0kOtRrZ3BYzgfupeuPY+1EbdAqKVlcqeRpjj5bqaM+jx5/lWlGU0jTPtFiRcSzAq0vVUHpj1+tZ0uh6jESDayNjug3fyq3oVpdpcSGUGK1UfvxKOCPTHrTjvsKpblvzXKZ1eV/wDXQW03+9EB/LFXVuxqenizt9lrIpz5S8LL+PrVecaM8r+W11GM8HAI/KrelWmnrJJPHP8Aa5Il3JAVKkmhc17XFLlUb2sYckUsTFXRlYdQR0rQ025e522E8bXETn5R/Eh9QaLjW7953Z2X5j90oCP1qbT9bEbss0MaeYNpliQKy+4pRsnuVNycb2IbvRvJuXiju7d9pxgvg1Y0rSruK781pViijGXcENlfTHes7ULGW1kD582KTlJV5DD/ABqK1uprWUSROQR27H60XSew2pShoy/eXWly3LlLORUzwyyYJ/DFT6VJpUV0ZF8zzQD5Qmxt3dskUtxpsV7ZR36lLMyNgrIcKx9Vql/Yt0zYhaCb/rnKp/rTfNe9iFyONr2HXeparDdP51xMjk5I3HH4Dpin22vXC747k+ZFINr7QFbH1FXdQ8rTNPgtL2MXVz98hif3Y9ARWZ5+mORutJo/9yXP8xQ7p7jXLJaxHT6VI8QuLItcQMcZA+ZT6EVWiF3ZTCRFkjcd8GtfU5y+nw/2WSLKIfMFOGDerVkx6leRn5bh/oTmlJJMqDlKPc1L2ytms4bm8YWk8vPlquQR647VRSxgZgYr6E89HyKsmdNbULcMI7xRhX/hf2PoaoT6deW7ES20q477Tim+9iYae63Y2NWuUsbe3tFgjugq586UEhs9lOelZsd7Z+YrSadHwc4R2H881PoyT3E4spI/Mt25YP8AwD1B7VHPZ6aJnSK/ZQpwC8ZIP4ih3eqCKivdf4FjVGfVG+12r7o0G3yRwYx9Kzob27tmBinlQj0YitfRrOCGc3CXSTmJSwjjzuc+mCBVCbVZHlcyW8ByTwYhxQ+7dgg/spXSJYUTWXKhBHdkZyo+V/c+hqu+lXSMQFVyP7rg1csdUt1E0RhS1aZdvmx5O38DWfd2s1o43HKNysinhh7Gh2avuOLkpcuxq2dtJ9hlOqqwtYh8m77wb0U1mkacxyGuE+qg023v5oCQW8yNuGR+QatnSxeWxu7LCJnaySsBtPsT1FK/MtAtyP3nYs2ckcGnTLp0pkunODkYIX2FZ7andB8SiNyP78Sk/wAqP7L1CIh0gc46NH838q0r+KC3sIG1KJnu5OfkO0hfeq1t2JtFPvf7ym9/HqEEdvcBYPLzsMYwvPqKpz2U8BBKEqeQy8g/jUwGmOetxF9QG/wrR1O5l+zQHTXP2ONcZTrn/aHala61HzcjSjs+5lwXL7Rbzx+bGTwp6g+xqxe6VHbSBTcopZQ21+CM+tQJql0jgllcg5BdQalmeLVZTIXEV03UMflb6HtSVmrbjalGV9l5D9NspFvE2XMWwn5irjkfSo7+W0W8kQWICg4GGIJqnLBNbyFZI2Rh6jFWrSU3ciW08fm7jhWH3h+NNPTlFKLvz7ry0H6feWdtMZFidHKkKS24KfWq04vISZI7iQqTnejnFT3emRQXDw/bYtynGGBH9MVa0eyKXLNJLE8KqSyK4bd7YppSejJk4R99O/qV9P8AEM9uRHeAyx/3/wCIf410lrdwXkXmQOGHf1FcnNdQtI26yjAyeBkGp7K/t7aKaOBGt5JekhO4LWfIr7m7qSSvynWUViWmtNGyx6goXd92dOUatlHV1DIwZT0IPWoaa0ZqpKSuhaKKKQwpKWkoAKKKKAEoNFIaAPN6KKKACilRGkYKilmPQAZJq5/ZVygBufLtR/03cKf++fvfpQBSoq75enQ/6yea4b0iXYv/AH0ef0o+3Rx/8e9nCh/vOPMP68fkKYFaG3mnP7qJ3/3VzirSaTOeZXihH+3IM/kKilv7qbh5nIHYHAqFZGweaT8hq3UttBZQH95cPKR2jXA/M0n2u2j/ANTYofQzMW/QYFUyc0lFxFqXUbqVCnmlIz/yzjARfyGBVWjB9KMUAFFH40cUAFFHHpRmgAp6yMqlR0PWmZNFA07bC0fjSUUCFAFGcnpQeOKSgAz7UuaSigBygnpQSAeKbk9qKB3JVnZMeX8pHcdaauXfJOaZUyLtWlZBdjqZIOM+lPpDyMUxEJ68UlLgk4AqUWz7dzEIP9o8/lSbSGk3sRAc0nU1JtVR1JzTOhpg1YNx6ZNJQKKBB2opcU5EMjBV6n1oAZU1upeRVHUnFH2WYDOw49asWkbwyeaykBBn8aiUlbQ1hFp6iagmy48tWL7eKrjZGMt8zenalfzJnLAMxPJwKPs02M+U2B7Uo6JJscm5SukRu5c5Y00U5lK8EEGk7VoYsF+8KD1pyKWOAMmpLq1mtJzDcRmOQAEqfcZp2FdXsQUtSxwNJ0/lW5YeHVZTJqMgt0ZD5W9wu5vp1xTUW9iZTUdznhjvThsz0JFbv/CNXXJhSOdR3jkDf1p40q3ssHUZhG3/ADxj+Zz9ewp8jF7WPQxxFCVDESoD0O3imyWwCgxvuycYxit99Ws5I44JNOVoYhhMOQ34mpoodLeznvFt5swbcxs/Bz05pKn2YnWaXvRMPTdHuNRuVij+UHq5GQKkuNBvLd2DRSFQThgvUVPc6pcTrsBEMQ6RxjaBTba+u45FEc8i5OOGNV7uwr1NyO20WWZd5Xy4x1eQ7RV4W+jR24t3dmlDEmZEyPpz2qz4lW4e8UlZDGI1xxxnFY0UEs0ixxIzOeAAKfwuyRKvNXbNG30i1uBI8N6uyJd75QggU1dQt7A/8S+H94P+W0oBP4DoKuWUEGlJcLf3KpJNEY/LT5mXPc44qsulWtwwW11KJmPaRSn86qz6E8yb956Ef9tTuSZ4LebPUvEM/pirurXBs7W1Fii2yXEQdzGMEn0z1xVaWCx0pyk+bq5Xqg4RT7nvTW165fCvFA0S8LGYxhR6Ci9lZsOW7vFaGXlmPck1u6LbTRw3LT/uYZoigaQ4BPGKmtriGTTLq+jsoI7iEgKVBIGe+DWFc3c91JvnkZz7npU6R1Ku6mi0Lkmi3Zf90El/3HBpyaWtr+81GUQj/nmOXb8O1UIEmklCwBy56Betb2u6ZeXl8biGLfuRd4VgSrY5GKaSeqQm2nytlW51HTrt0E1pLhFCB1k5IHrxT4LTTHtZryNZ5FhxmFiB19/SqMej3zybPs0i45JcbQB6kmr8M9hpUM1uzm8eYbZPLOEX6HvTV3qxNJK0GUp9YumwkDfZol+7HD8o/HHWpLTW75ZUSWYyxlhuWQBsj8ackWj3DqiPcwMxx8yhhU148OiTvbWsW6dfvTyDPb+EdqSvu2D5WuVR1G+IIbp9QkLLI0YPyZBwF9qyoLeWeURxozMewFWF1a/DE/apTn1bIrUg1C5vNGvBuHnRlTuRQCV79KNJMa5oRsI0UEOktZXt0qSmUSKFG7Zxgg1TTRlnkVLa9glLHgZINZrbi3OSTV3S7S6lu0kgTHlsGZ24VfqaL8z2BpwV7loNaaNNlc3N5GeD0RD/ADNRSavHcOzXOn27luSVypq5qdlaXt9NLb6hbKW5IdtvPfk1WTQZVBluJoY7ZfvSq4YfhjvTalsiU4NXluWvOhttKjvdNt1ikdyjs3zmMjpjPSsGSaSWQySOzOTksTkmtc6vbWkJtbK1SSEnLNPklj64zxTIbzTZ5lFzp6oGYAtG5AH4UnromON43bRJ4cuLlrwQZlkgkBSRc5ABHX2xVa50W9SR/Lj81FJAZDnIqbWbua1uJLGBRbwKcBU43DsSe9ZKTSocpIy/Q0NrZjjGXxR0L1rpFzKxaVfJiX7zyfKBV2/u9LuFiilad3hXZ5yAYYD2qW2W41jQJYjvkmt33IT/ABA9qxJrK5gOJYJE+qmjZaIS95+89TTstN069nEcN3ITgttKYYgdh71HLq72oMGmp9mjHVurv9TS6Vp08Tx6hNKtpDEwYSP1b2A70+8OjXdy7pPPAGJPMQI/nT6dhac2uqIE1q5eQGdIJv8AfhX+gqxr0ktxBazRZW1dOIlGFRh1FLBpdhFDJeyXX2m3iIBSJSGJPTOegqCXXrrIW3CQQr92NVBH4+tF7K0mFk5XgjKwa6DTrdpNGmivmEMBIaJ3/ve1QWmt7rmP7bbW8se4bm8sAj3qLxB9oXUpFmkLp1jI6bT0xSVkrlSbk+V6Df7GkcEw3NvJ9JACfzqzb2MekmO7v3IkB3RxIeT9T6ViDIPFdBHaSX2iRm4ZInjO2JpWCiRfTn0ojZ7IKnMlZvQpz6lY3ErPLpoBYkkpIRVyyWwFtNc2UDSXES7hHMcgDufeqLaDqGzekIkX1jYN/KrtpAmhbbq+c+cR8tsvUg/3vQU1e+pM+W3usyZ9Ru57gzSXEnmdiGxj6Ve03XbyG5QTzySxH5WUnJwfQ+tRtd6XKSZNPdCT1jl/oavwCxttPkv9OieaVDgibH7v3wKSvfccnG1uUpano1zBcuYo3lib5lYDPBqglpcvMIlhcuTgDFObULtpjL9ok3nvurQ0zXLiO5CXUzvDINjEnJXPcUvdbK9+MSzfR2n2S3g1G4xeRDbuiXdhewb3FUYtMtZ3CxajFkngOpFRalp81pcMrKzKeQ4GQw9c1TjR2kVUUlicAAU29dUKC926ZuXF1HoJe0s491wRiSaQZBHoBVH+1g/+vsrWT3CbT+lat7a272Fsuq3S294oxwpY7e27Hes5dGjlI+zahayEnABfYT+dN83QiLhb3ty7dTG60QNpiiCJOLiFOufUnuK57muhlmh8Oh7eAedeuuJHYfKo9AO9UDq6OMTWFrJ6kKVP6GlKz3ZVO6vZaEmjSSXZOnTI8sEvfqYm7MP61HNod0kjLGYpcHHySA1oNdLNojHSkFvsP+kIOWwehz6Vz25lbqQaJWsrjhdt20NWx0a9SfzZc2qRYZpWPT6U+/u9Jubt3aCY56ujAbj64qHSr9w5trjdLbzfK6dT9R7inXvh6+t5mEcDyx5+Vl54+lHT3Rfb992JdPtdJuLpF86XJyRG4A3H0zUV9q9+lwY0drVY/lWKPgKP61Wt9MvnukhWCRJCc8gjHvWrqsumGWOK6Mk1wi7ZJYcAE/j1p627CdubuUItevUlV5DHLtOcPGufzxmnanbvdn7fbl5o5T82eSh9DRFaaTPKqrfSxAnpLH/UGrWq6hNYt9jsQbeGPuOrn1NGttQulJcq1MEq6nkEVvxQ/btH36iwhEXEMzdW9sd6oJrd4OJGSVfR0Bq5qDtrFktxAcPAuHgHQD+8BSjbWw5uV1fTzKY0pHOIb63c+hbH860beCPQrQ3NwwmkmBVYlOUI9TXOcg1s6G8l250+SJpoH646x+4oi1fRDqRly6u6IG1C1kJM2nREnvGxWtCwuYTZTR6VH5N4w53tliv+yapzaKBIywX1pJgkAGUA/rUthodwkvn3TiC3i+ZpVcHp6Y701zX1RMuTl0ZkebNHIfndGB5wcHNX7XWJipt75nuLZ+qs2SvuDU1/q1ncXjt/Z8Tx9AxJDN7nBp+nT6O16jSW0kWDxl9yZ9/akt9GOTTjrEgu9CuY2V7ZTNDINyHocfSqsVlfRTpshlWQN8pAPWp9Zmvhfsbpirfw7T8uO2PaobfVb23dWjuJBg5wWyKT5Uyo87j0Zq6rHYr5S3rEXpGZvJAxn3HrVBLXT3kXy77YCf44zxVi4tU1eNrqyQi4AzLAOc+6+1ZT208bbXidT/tDFVLfYimly2ubmqX0umRx2VioWAfN5jKG80+vPFZw1VmP720tZD7x7f5Yq7o0TT2c6Xv/AB4Rgks3VG/2feqZtdNkP7u/eP0EsR/pmh3eqFFRStIt6g51uMT2zEPEuDbf3R6r61iMrIeQQa6HTrW30+GbUEmS6eIYRIiTg+p9qzn1q5kYmVIZATnDRg0SXcdOT1UVdEunytqZSxuUMvGI5B95Pr6ioptHdJWSK4gfacYDgVcsNXgYzQtDFaPMu0TRAjb9ayr60ms5yko68hh0YetDtbuON1NpaGro+nXUFw00riK3jUmQgggj0qncXWmyTuVsXRc8FJcfpiqlrdzWsoeJiPUHoR6EVpvpY1G1+3WarCM4kjdsLn/ZJpJ3VkDXLK8uo/SZtMjui6eYsu392Jcbd3bmqV3dalbXT+bPNG7HJw5ANJJouoRjd9nZx6p838q1iiWeiL/ayGaRz+5iJwyj6+lPVq2wnyqV1qZtvrt4mVnfzonG1g2MkfXrSSaaLiMz2GZY/wCJcfMn1pofSZOsdzD/ALrBh/StR5Fj0LZo7M4zmdujj049KFrvqKTUXeKt+Rg+Xc2zh9kiMDwcEVs/Zor/AExr6+It2U7RKo/1n1FZa6nepwLiTHoTkVb/ALTXUIFtdQbYFP7uVB936jvSi1sVNS0f5EIsrV8+Xfx/8DUitUkaZoPybLppGyT99I/w9aw7uxmtHAddynlXXlWHqDRZ3k1o+YzweGQ8hvqKE0nsOUXNXTuT/wBoQsf3thAf93K/1q7JdRajYRWdvi28vkRk8Ofr60XumW32aC6aVbNpxnynBI+ox2qoulMxHlXVs4PpKAf1p+8n3IvTkrrQqSxzW0u1g0bD8KtR6h50YhvlMyDhW/jT6H+lams3C6eltZmGO4dEy8ki5znsDWWt9aMwMunx9f4HZaXwu1yk+dXcR9xo0yoksBDwyDKEnafyNNtrbUbWYNDG4J4OBkH69qtapI2rbbizPyRIAYP4k/xFZCTzRn5JHXHocUO0XcceacbOxs6vBp9rOkUkbiYoDJ5RG1T9KpQR6aZkLzyqm4bgU7U5buK+AS/yJOizjr+PrTZ9FvoTxAzr1DKMgim9dUiYqy5ZNou6xf3f2nzLeQ/ZcBY9vK4qlb6zcQTLJ5cDMO/lAH8xSWK3kV0sAjbEh2lHXg1b1O10u3u3h3zqw67AGAP4mm23qmJKK91q/oU3hjvmaS3YiVjkxueSfY96qFZYX5DIyn6YrT06DTlvI3a9O1Wzh4yufxo1TUL1b6RiSiE5UEAgj2pNK3Mxxk0+RarzIbXGpzLBMmZW4EijB/H1qOXTlSRkW6hYqcHJxUltrEsEu8xRMcYztAP5io5LRbkGW0cuerRt94f40aSXdi96Euy+9FzS7LZ532hkkgCE+WGB3Gq9trJsSyx22Ez93ecD8KzwzxPkEqw/SrsLJqEiwzJiVjhZFHU+4ovdcqG4OEnN6ryNzT9btr35SfKk/usev0rSrjrnRZopmRZYS6np5gB/WtXQ21GOQw3QzAqk725x9DWfs5djb21O17m5RVe0vbe8UmCQNjgjuKsVBqFJS0lABSGlpDQBwf2OGI/6RdIP9mP5j/hR59nEf3VqZT6zNx+Qx/OqefajPtTuBbbU7rYUjk8lCMFYVCA/XHX8aq8nnvSZNFIAxRj3opKAF4NKSBxSdB70UAH4UZoooAOtFFFABRRRQAUUUUAFFFFABSjjn8qQcmgnn2oAKKKKACiirVrbrK4DHjqSOwpSairsqMXLYq0U6TbvO3pTki3fxAUXDld7IagyfapqTaF4BzS0yXoFFFFAB5jKu1eM+lRliTj1qQdRyB9aGB++isR/eK4BPtStroVfTVkR6/Sk69TThEzHnj61PbafPdSiOJCxJ/hBNNK5LkkrsrEAUECt3UPDN1aOBHHLMu3JZU71Vt9IuZ5Ckdu5I+8WGAPqarkZHtItXuZdOXcpyuQfauitYtO0q4Sa4kF1MhyI4vug+7GpWXRr+ctvuYJZGycqGAJ+lVyEe1XbQ5xjPIAGZzj1NXtO029u1laD7sS5OQSD7fWr99/Z2jTtDsa8uF67/lRfw6ms6XXL6RgUmMKr91IvlUfgKXJFfEN1Jy+ArzrKmFaF42HXjGasWNhfSgSp+5i7ySHav/162vDmp3d7NMLxxNBFEXYOoOfTmuevr+4vJWaaVmGeFzwPYCnyQSEqlRya2aNeeLR5rZI2vALpSd82wkN7VAugI8TzpqEDW8eN7jPy59qyre1nupBHBE0jnsozXSwaW0Ohz2L3NtFdzShmR5RnaO31zVRSfQzm3B/FqZYvbDTz/oVv58o6TTdAfZf8ae3iGa4b/S7W1uGJ5Zo8H8xTX8M6mpG2JXU/xowIHvmnC107TSDdTC8nH/LKE/KPq3+FP3l5B+7e2rNXUJotMt7ZrG3jgmnj3s2NxX6Z6VhSzSzyGSV2dz1ZjkmtZ9diuigu9PhdVGF2kggVYddOh0xNShszuZyixyNlfr70mubZhF8i1WpW8OW0x1OCdlZIEOWc8Dp60l/pV9LPJMITIGYnKEHqapXWo3N2f3sh2jog4UfhTLeWcSoIpHBJA+UmldW5SnGV+csw6ROy77grbRjq0vH6d6uJe6ZbW0loFmmjlILuCF5HTApPEqXL6iSySFFRQCQcdKyIoJZpBHEjO57Ac0fDokCXOuaTNix07TNSn8qCaaN8E7XUHj61WbUIbP5dPgCOOPOk+Zvw7CrumxwaJOZr6ceaVK+TH8zLn17D6VW+wadcEfZ9SUO3RZYyP1qrO2m5Cau+a9isms6ijZF3MfZm3D8jWs99cy6CLgYEzzFGdFAJXHqKqTWdlpMm27Jup8ZEacIPqe9RHXbxTiJkijHSNUG0fhQny7scoqfwozWDZ56mtHTbGZnSdsRQqwJd+Bx/OtHSL77fPMtxa27skLSK3lgHIrEu724u3zNIWx0HYfQVOkdSryl7uxp6jZQ319LPbX0B8xs7WOKg/sR4UE13NHFBn74O7P0xWYAxOACT2ArpBptzN4fgtioWYSlwjsA236U0lLoKbcLK5RXVbezieCztg8cn3zNyX/DtRbT6deXMUUth5W9gC0bkdfY1Wm0bUImw1rL1wCFzVmOzt9MZZdQlzMpysERywI/vHtQua+omoJaPUdqV7JYzS2lkoto1JUlPvN9TWQrspyrEH1BrXudS02+maS4sZEZjktHL/TFS+RpdvYfb4Y5Z/wB55YjlwAGxnnFD1d7ji1FWa1JbIXt/oN3ETLJtKNHkk59RWJLZXURPmQSL7lTT7rUrq6YFpCqr91E+VV+gqWx1W7hnjH2hzHuGVJyCKTakxqMoK6HWulSeX5904touoZ+CfoOtXNRudL1K5MrzTRPtCltmQ2O9Q+JVlGqyElihAK56AEdBWQqszAKCSfShu2lgjHm99s24dJsmt3uvtnmQxY3hF+bnoKgbWXth5WnRi2jB5OAzN9SavabaCxsrldTmS2juUAVW5fIOQcDmqZ0dJyWtb+1k5+6W2n9app20IUo3953GprU0h/fwW82f78Qz+YqfxFNIJIooT5do8ayJGowOR39TTf7PtNLG7UpPMn6rbxn+Z7U2TxBLIVVrW2MSDCxsmQB9etF9LNhZc14rQyOa39Ft5H067juMRwSqNjucDd2qXSZbLUZ3U6fClwsZaPBO1iOxFYl9fXF5Jmd+nAUcBfoKlWjqU26nu7Fo6FeH/VeXL/uODTotI+zp52pSeQnZOrt9BWWjup+ViPoa3ri0utR0a0uEikkeNTE2ByQOhpxs9kE3JaNkN3q1hdygzWLEKAocSfMQPWpLG20q7keSJJiY0LiFiPmx2zWPNZXMJxLBIn1U1saZa/2U0d9fyCFeqxdXf8KE23qhTSivdZQvNWuZwI0PkQqflii+UD/Gkh1jUIiNt3Kw9GbcP1qw/wDYtw7NvuoGJJ5AYVZSx06ztDqHmtexhtqoFKjPvmi0r7jvBK3KLr0U1/HbX8Su6SRgFRzsI61gmN1OCpB9MVfm12/kkzHMYUHCxx8KB9KnsdfuPtUX2vy5Ygw3bkGfrmk+VsceeEdifR7ZrSGaXUGENnPGUZW6t6ED1FU/7Os5ATDqMXsHBWjX1nXUpRM7PzlSf7vbFZnehtLSwRi371zbXSrfT4UutQlEiN/q0iOd/wCPao5tfklYKbW2aJRtVXTJA9M1c021e60O4iuysMO4NDJKdo3dxz61Qbw9ekEweVOo7xuDVNNL3SIuLfvvUt6Rdafc3qRS2EUcjZ8tgx27u2RWZqk91LeOt25LoSuOy/QVettJSxRbvVZGgUHMcS/fcj+VFzrVpdzM9xpsb56EOQ2Pc0ntqNfFeKujHSR0OUZlPYg4rduLK41awgvFjP2gfu3ycb8dG96dpa6RdTuYraQXCozRwu+VYjnGaytQ1C5up90r7QvCovAX2AotZajvzS93QSXSr6I/PayfgtaumwDSYnn1B9iTIV8j+Jx/Ssi31C6gcGOeRfoxrT1aKTUraLUYlZmI2TBecMO/0NEbboJuTajLYrN/Y8p4NzDn1w1XYbWxsrNr+L/TdrYVWGAh9WFYDIynkEfUVu+H4ZIopprorHYOu2Qv39MD1oi7vYKitHcpya9qLTGQXLjP8IxtH4VZ07X5Ful+0rFtb5TKsYDLnvUTWOmSn9xqYUnoJYyP1qzbaPb2qNd3lxHPChwqwtncfT2prmuTJ07bGZqltPb3sizM0hPzCQ87ge+apjOe+a2LjxDdSPhI4kiUbVjMYIA9OaksNXtmuozd2NuADy6Lgj3xU2Te5fNKMdUTzWv2/R4ZtQkS3uF+VJJD/rF96zf7EuGGYpYJR/syCjXhcjUX+0OZAeUYdCvbFZqswPBI+lEmr6oUIy5bpnRW0EXh9fPvGLXLoQtup4IP972qgb+wl/12nAH1jcj+dXbNH17Tmt3Um5thmOQ9GX0JrNn0bUIfv2smPVRkfpVO/TYmKTb5nqauny2a2txLpcBN6gyqynJC9yvvWC11cGYyGV/MJyW3HJrT0fTp0lF7O5tYIDlpGGCfYDvRc3Wj3Fy7NazxKzZ3I4/lilq12GuVSfUistcvIJR508k0LDa6OxOQaXUNIlVlntEeW3lG5CBkj2NW9MstJuLndFNNIVBZYJFALkds1RvtWvJbktvaEJwsaHAT2o6e8Cd5+4ii0EyNho3B9CK6CSGFdJiGryGOYcRbRlwvvWbDrl/E4Jm8wA9HAOfzqzrMP22MalblmR+JFPJRv8KI2s7BO7aUtCA2OnycxX6r/wBdFIq+zR6DZrLARPcTqQsoHyKP6mudwc4HWtvQY5LwS2cyFrUgszHjyz6g0Rd9kE4tK7d0Vf7ZmYETQW0ue7RAH9MVoWN6l5ZS2VskdncSdCnHmf7Oe1UW0iN3YW+o2sgBx8zbT+tWrPQXiP2m9cRW8XzMysDn2GKa576kydO2hizRSRSMkilWU4INS2N9NZy7ozlW4dD0YehrSvNeS4uWb7FbvGRgB1yT75osL7Smu4jPYCLB+8rkr+I9KVlfRl80nH3ojrzRPNijubbbEkoyI5WCkVQ/se/UjFuzZPBXkVNr/wBrF+Wum3BuY2X7u3tis9J5YyCkjqR6GlK19Qp83LdM37ryLDTI7XUgbifO5YwcGIemf6VmFtKfotzEfqGq0mNej2EY1BBw3aYDsfes2Wwu4c+bbyrj1U05N9hQilo3Zm3NItpoqnSCWV/9dMOGB9PaslNY1CPpdynHZm3D9as+Horp7/bDxHj97vHy7e+afeRaI1y6xXE8Y3ddgZfw5zTd3qtBRUYtxauEeqf2jb/Y79wozuSRRgBv9oCs+7sJ7WQq6HHYgZBrU07SrCa9QC/SZBz5e0qze3NRahrl4bthGTBGnyrHjoBQ1p7wRdpWpmfZ3M1rcK8JIbpj19q19R0u1HlSyTpZyyruaFhkD/CqkOuzpMsk0NvMQc/NGAfzFO1WE3gbUbeRpo2Pzg/ejPofb3pK1u45X509iJdJ8xgIby2kz/t4/nWlqdyml2sNgIo7h1GXaVdwGewrnOQa19OnGohLC7RpM8RyD7yH/CiLWyCpF6N6pFcX1o4xLp0efWNytaF7L/aenxpYfJFAPmgH3gfX3qrP4fu0meOJopSpxhZBn8qfpmj6gL9MpJbhTlpCMACmua9mhS5Lc0XsZIeWF8q7Iw9DitCLUVu4xb6lmRRwsvV0/wARVrU9Q0yS+k22IlQcb1cqWPrUVjJon2qN5o7iMBs4JDL+PFJKz3G3zK7jqRXWh3kJDRRmaJhuV17iobaK/tLlGijljkJwPlPPtVrXprx74yyErE3+pKH5SvbBqnDql7AQY7mQYOcZyKT5Uxxc5Q6M1tZt9OgkjFyGS6dcyiEDaDWettpzuu29ZQTzvSp38nW8uuIr/qVz8sv096ypIJYWKyRspHXIpyfWxNNact7M6HWL2eyjt7fT2K2iJ8rryHPestdZn3Zkit5T/txD+lJpU8xmW1CedFKcGM9PqPSrmo6TYQXTxLqKxuP4HUnHtkU7tq6YkoxfLJCXcq66wkV/LuVUARE/KR/s+n0rIkjkicpIpVhwQRWvYaL5t3FtvbZ0zzsk5/KpNY1dl1B444Y/Lj+XEkYJOO/rSaury0HCVnyw1RRtL4tGttdIZ4c4UfxJ9DVm80JoJVVZ4hvG5VdtrVHBq1ulwksunwEqc/Jlafqkb37PqFtIZkP3l/ij9iKejXcG3GXa4210q+W6j8kgHd99HBxVrWprCC8aH7IJHUYdwxXLd+KwlkdDlXKkehrQjvIb1RFfjD9FnUcj/e9RSi1ayHOMr8z19BYJtLEyO8E64IJG4EVPrEtxcXBvLeQmAABTGfuD39KrXOh30J3LA0iEZDIMgimWi31tcqkcciux27WXg/UU1fZoTUX70Xf1GxatfwsCt1KcdmbI/Wpi9tqTFnIguW6n+Fj/AEq9rFvpVreeVKkok2guYiMAn2NU4INJadCbyRE3DIePt+FFmtGwbi1zJNMpzWF1AxDwvx3AyD+NSWlxMCttJH50bHAjfsfb0rS169uhdLJbuyWu0LGyH5SKz4tavI2VtyMynILICaVlFjTlUheyZZ1HS7O0ufKN2UbAO0rnb7ZqOysYvtkRF7Ds3DJDYOKJmj1eRpVIjumOSjHhj7f4VnSRSQuUdWVh2NN2TukKN5LlctTW1m9ZNQkX7NEYhwu5Ovvmq9pqkNvcJN9ij3Keqkiobe8OzybhfNi9D1H0ParF1o3lBHW4iVZF3IsjbWxTu3rElKEVyTIbmE3bvcW8hl3Esyn7wqmsksLZR2Rh6HFXodMvVlUxAHn70bA/yq5rUsFtdLD9mjkZUG9iMEmk49XoNTSagveRmxTrJKHJMM+eJY+/1Fb1tfXcUnk30QJ7Oh6j6ViRXVisySPaONpzhZOP5VJqatqEz3du5df7o+8g9xRZNa6sOaUJJLReZ1YIIyKK4W3vryyl3Ryt7q3INdJp2vW95iOXEMvox4P0NYs60a1IaKDSGeb0UlFABRS0UAFKOOTSAdzR1NACUtJS0AFFFFABRRRQAlLRRQAUUUUAFFGKUA9T0oAOg9zSUHk0UAPiiMrhR3prLgkZq5ab44JZFTPGN3pVQ5J5qE7tmjjZXHiE+X5h+7U9lMFnAPCMNpHtUKSlU2rkk+vSlOIiGOC3XApSV9GVFaXQ54MOzHCrnilSbaNsYAPdu9QySPK2WOTSouF96ajfcXPbYfRSUVZkLSUUUALW7/a9pc20MFzZfJEMLsfH1rBq3p8UM0jC4nWFFGSSMk+wFXBvZGVSMWrvobM9rpltZxXvlyv5p+WJmx+ZrPl1W4eMxRbYIv7sQxn6nqa1Lt9L1JYkS8eARJtUOnFV5NFgtYkubm9Q27/d8sZZ/oK0af2djCEo29/cz7W6vFlVLeaVWY4AVjWz4muLgPHalnKRxqGPTe2MkmqB1VLf5dOt1gH/AD0b5nP49qRPEF+pCvIs2eMSLuzSTVrXKcW3zKJnxxySuFjRmY9ABWrZWaWM8c+pypCqsD5ecsfwHSneIdTltJltrVUgYxgymJcEkjpmuaaR3Ys7FiepJpaQZS5qi7I6C70yDUbuSeDU4HeVidrZU1DLo1vpr/8AE0uQGxnyouWP49qi8P6dNd6hC5jbyEYF3PAA+tXfEOmaldanNcrbM8THCMmG+UdOlVa65rGfNaXJzaFWPXjZgx6dbRQxtw24bmf6mrmlXlvq18lvc6bb/Nkl0G0gAZNZltot5Nl5E8iFfvSy/KB+dXrW90zRJd1sHvZipVnPyIAeuO9Ccuuw5KD0hqyDUdWkjL21iBbQZIxEMFh7nrWQNztxkmt+F9E1CZYfIubeSVgq7GDDJ+tJezWOh3UlvZQedcRnDTTc4PsKJK+reg4S5VyqOpa0WzvBpF8yRsHkjCRg8Fuef0rDfTL2J8SWsq8/3ain1C7nl8yWd2bsc9K3vCl9eS6jskuJGiVGYqzZHSldS0C06d5aFeLSXRPMvJFto8cb/vH6Crz6hpbWMVi6TmKJiQ4wCc98Vk3skk1y8kjMSzHGTUcEEtxKI4kZ3PQAUr20SK5eZc0mbEOl6dcxTTxXUnlQDLqUwfbFVpNTS2LJp8Ah7eY3zP8An2rRtLeCx0+5tLy8ihnnx8v3toHY46VT/sCWaTFpdW1xnoEkGfyqmnbQhOLfvPQrRazqKNxdynP947v51qXl/cf2BDMCEllkZXdFClgPpVNraw01j9qk+1Tj/llGcKD7t/hQfENzgIIbfyB92Ly/lH9aE7LVg48zTijJJJJJOTV/TrCeeRZQu2JGBZ24A/GtXTJrW/S5ml0+BXt4zIu3IBPuKxb3ULm8b96/yj7qLwo/Cpslqy+aUvdWhr6tZJqN889teW7AgcF8fzqmNCuFXfO8cUQ6yFgR+GOtZQzmuhhtbmbwwipFIx88tjHOMdaatLoTLmppK5Wh1G10sn7DF5spBVpZRwR6AUwX1jOf32nIuerRuRWfJbTRMVkidT7jFX7bSjHEtxfyLbQnoG++/wBBQm2xyUUr31LeqXCaTMsNhEqMUDec3zNyO3pWHLNJK5eR2dz1JOSa3Ly+0a/lDTLdxlVChlweB3IpItK014JLtLySSCLl0EeG+nNEk3sxQcYLVah4VnuDqaxeZIY2VgVycDisy7srqGZ/MhkA3HkrVi41dwhhsYxawei/eb6tUcOs6hF0upGHox3D9aG1azGoyT5kiG0sLi8l2Qxk46noB9a11/s+109rC6uS7s+8mIZCHp1p2sXc0ul2cgbas0ZLhBgMwNc7SdojV6mr0NiPSrS6dVtL9SzHAV1IJNLK1npEjRRx/abtDgu4+VT7DvVXSbW5muka3jYlHDFuy4Pc1p6tpLXupTTWU9tKHbO1ZRnOOapLS6RDfvcsnoUTr+oOf3kiSL/deNSP5Vo2F79psbyeO3giuoVBV0TBx3rPj0C/LnzYxDGv3pHYBR+NWF1Gz0lWisUW6dxtkkkB2n2ApK63HJRekdzGmlkmkaSV2dz1Zjk0kaPI4SNSzHoAK1BqOnTf6/TFDH+KJyP0q5qE8WlQQjTIgnnxiTzm5bB7D0pct9blc7WiQuqabPeRWjhoxcCELIjOA2RWY2iagrBTbPz6c1RaR2cuWJYnOc81qaBeSpqMUbSuY5DsZc5yDR7smD54R0J7UW2hyrPNN5t2ucRRngfU1Xe70u5dmls5ImY5/dvxVTULSW3u5UdG4YjOKrxQyTSCONGZycAAUOTWlgUE1zNm8YNPstNTULeJrrexUCXoh9x3rJuNTu7ibzXncMOgU4C/Qdq24obfTtJkstUnAaZg6xxjc0Z9TVL+ybKY4tdVhJ9JQU/nVNPoRBx1ciC012/t5kZriSRAwLIxzkenNP8AEUMg1SWTLSRy4dGPPB5q1JaWWh4N0v2u7xkRj7i+mT3qq3iLUGkLGRCp6IUBAHoBSe1mylq7wRlbSTjHNdFptt9m0u4TUnEEE4+QN97PripNG1NL29SKa1tlkcERyBMEN2zWDfzXEt3Ibp2aQMQc9qNI6g26j5di9/Y8Mh/0fUbd/Zjt/nUo0q30xBPqT793KRRnO/8AH0rDB5rpLa0n1bw8qLGTLbvhCeNyntRGz6BPmVrvQqzeIJJWw1pbNGo2qrJkgemam0u60+6vEik0+KORvuMGO3d2yKzZtIv4c77WUAdwuRVrT9K2IL2+lNrAhypP3mPsKE5N6ikqajoVdUu7ue5ZbpjmMlQg4C/QVSViDkEit681LSLy6eSaymBbq6uMn3xT7DT9Iu5WeGSdgil/IcAFsds5o5W3uNTUVqhVgm1zQ1YIzXVqdoY/xr9axpdOvIc+ZbyLj/ZNWNR1ee5by4/3ECH5YkOAPr6moodWvoRhLqQD0LZFJuLeo4qaWha0nTZ1ZL6WQWsMTbhI3r7DvUt5Not3cSP+/hy2cgAj8ql1SR9W0WC9ViXh+SZB0B9cVzxpt8uiJinN3b1N6w0nTrmR2S8aRY1LmMLh2A9KgudduAwjsv8ARYE+6if19araOl2dQieyQtKhz7Y759q0dR0i2lvpTa39quTny2fGD3GaNWtAfKpWm7lQa/ek/vjFMPSSMGrWuSSX1nb3kLH7PjaYh0jYe1Qx+G76SQACIxk8yLICAKnm1S302E2Wnoky5zJLIMhj7Cmr294UuXmTgtTA5rX8PebLcPbeWXt5RiX/AGff8KQaraysPtOmW5H/AEzypq7qU+zR4X0xRDaycSAfe3ehNKKS1uVOTa5WtyrPohMj+Rc28gBOMSAE0220C8MmZ1EUQGWlY8AVk5Oc55rQ0rUGt5/LmLSW0g2SJnse49xSTi2OUZqO5dvdVsljitEtRdRQLtEkjEE/T2qtHNo8rjzLaaLJ52vkCmalo11ZzvsieSHqsirkEdqorBIzYCHPoRzTbd9hRjHl0Zt67PLbRpa2qrFYuAyFP+WnuTWLFd3EBzFPJH/usRXReXDY6KtvrDszMQ8UUeC6D8azvsukTkmO/eEnoJYv6inJO+jJpySVmvmTWd6+rQf2feyFpM5gkP8Ae/un61lXNlcWzkSQuuDjla3fJg0GxS6j23VxNny5ByiD1+tZQ1vUQ5b7U7ZOcNyPyNKVrWkOF7tw2K9mk7XMYt1Yy5+XHWtvV4NPeVPtNz5d2V/e+WuV3f40zTdedpzFdeWqygp5yIAyE9DxWRf2strdvFNywOd3XcPWjRR7js5T10LiaVBKyiHUIGLHo2VNXr28GiKbKyH70gebKwzn2ANc7yDXQ20Da5pTebhJrcDbM5wrD0Joi77CmrNOTuigNakP+ttbaT3MYB/MVfNyNR0poLJRbsnzSRJ/GPWqD6BqCruSISL2Mbhv5Vc0jTHtH+337PaxQnPPDMfQU05XsxTULXjuYTqUbB4q1p1/JZy8ANG/DoejD0q7PqthcTu8mmKVJONshBqfS20WS+jIjmST+BJGBQt2BNJKz0ZUpXj70SO90GRvLuLJf3Uw3KjkBl9qoSaRfRH57WT8Bmnavc3kuoSG6JSRTgKOAo9BUMGoXcBBiuJVx6MaT5bjj7TlRuyCLTdGW31QefIxDRw55jH1rMzo8nBFzD+TVam269bmZPl1CMfOn/PUeo96xHjdDhlKn3FOTsTTje+tmdHCYLHR3n0tjLMx2vKRgxj6VjJquoRH5bub6FiR+tO0d7lb5Ftl3s/ysh6MPetHUtN00XbouoJC46oUJAPpmnq1dC92EmpakVnrkkiPbXpzFMMMyqFYe/FUL+wktHBB3xPyki9GFXYNBM0yLDfWsisedsgyPwqzqWrmxK2GngCKDhmdQdx79aGrr3gTSl7hz6MyMGUlWHQjtXQC2TVdMN3eMtvIhC+cRxJ+HrVD+2CwxPZ2snqdmD+lXtRdtW0+OSy+VIF+e2H8PuPWiKWttQqN3Tat5lE6QH/1F5bv/wAD2/zrS0+1/sWzlvrohy4KJGpyrfX2rmuavWGotbAwzL5ts/34z/MehqYuNyqkJuO9yT+04XYmbT7ds/3crWhpN/ZL5q20QtbmRcJIzbgP8KrXmhTMi3FijT28nKkDkexFZr2lzC2HgkU+6mneSeorQnHRheQXFtcMlwCHznJ7+9Ps9SurOQNFK23uhOVP1FbrJFbaDEdXVpXdv3KA4ZV+vpWWV0aQfK91C3uoYfzocWnowjNSVmiVrOHVUabT0KTry8H9RWfJY3UJJe3kX32mt5PKsdClbS5PtErtiWQDBQfTtWJHql7EMJdSgDtuNEkuoU3LVR28zR0CGW5EsFyM2Sjc+/8AhPqPQ1WeDSWdglzMnPG5M1Lba5JLG9rfHfBJwWUYYe/vVS+097Yh0IkhflHXoafTTUSup+9pc1NGsbJLrzhdLOyAskQGCT261Tutc1A3Mm99o3f6tkBA/MVlo7RsGUkEdxW9ZQjX4XWVdk8S58/sR6N/jSTurLQJR5XzS1RXstee3nWSS2gJH8SoFb8xUd7ZGZWvLSQzxMct/eU+9DaHMTiC4tZv9yUZ/KtLQtLnsZ5bu9DRQRKdwzw/tTSk9JCk4R96D1OaBKnIOCK1La4XU2S2u0LSnCpMo+YfX1on1aCWVt+m2xQk/dyD+hq1pWpaVbXnmi1eFyMK27cqn19aUUk9ypttX5dSrc6BdQTNGHiYg9A4B/KpNM0vUU1CIKjxZPLjpiquqQXMVy0szF/MO4SA5DfQ1Xgvrm3cNFM6keho0iwXPOG6Zr6vcaYuoSRpZ7gpwXR8ZPeoLWTSBcxu6TqqsCVOCKMwauOdsF569Fk/wNZ01rcQOVlidSDg5FNtp3QopNcrdma2vS3Mt2btHzbtxG0Z4A9KoxatfwsGS6kyOmTn+dGm3NxFOsUY3rIcGNujVoapp+mW12YjcSRPgEqE3AH060ay1TBWg+WSuVXlh1Vi0xEN2f4v4XPv6GqU9pPbuUkjYEe3Bq9BptrJcKE1GApkZ3ZU4/Gruvahc294sNszRwxqFXHRvehxuryBTtJRgZFpeS2+Y8CSNvvRsMg1o6hpNrb+UzXHkGVQ3lsM7aqprM28NJDBLj+9GKsXbJrknnRuI7naB5LHg4/un+lCs1bcUuZS5tismmK7gRXkDDPUtitPXLtrRreGOOOQJGAXdA278a52SN4ZCkilWU4IIq3aag8a+TMomgPVG7fQ9qUZJabFTpydpbjl1CEsGlsYWOf4crVi+kXWZBJC4SRVCiFj/I0j6ObiD7TYHdCTgq5ClT+PWqraXexctA4x3Az/ACp+9s1cn929U7MquskLlWDKw7HirKX29BHdp5ydifvD8a1ZBHFocc2oQ+dMzFUDHBxWaJdNY8wTR/7rBv50W5Xox86mtY/cK2lvNF59ofMizjPQg+hquLa8t33rHIpHcCtaR4p9JW1012LKxZ1b5WP09axluLmBiBLIhHbJokorUISnK6/M1J4bc6ZHdXkZ812IGzjI9azTDYP0klQ+65qZdSaZBDegzRjof4l+lMmsTs861YTReo6r9RQ3zarUUU4O0nb8jWj1H7NZwJZ/6UEH7zJw1aFlqVvejET4cdUPBFccGeNgykqw7itKwh/ta48pv3U4UkTJx+YqbKe2jNbuktdUYNLRRWRuJSgZoHJpT6CgBCaKKKACijrRQAUUUqozthVJPoKAEo/GnMu3gnn0ppoHawcUUUCgQAe1WYYBjzJeFHY96fp6EzbtgKDqT2pl1JucgMSM8Vm5NvlRtGCUeZjJZtzHYoUdgKiYk8E0DjmgKWOAM1aSRm25CUAZNTC3fI3jYD3NP/cxrhQXfuewpOXYpQfXQswyn7E0QQYPeqiW7ythR+NXbMAIRJ909avb7aPbtxg9sda5nU5G7I6XCLijNFm8SkgjJHWoTboMFpQcnnFad26Mv3wPYVlTqyn7pAPTiqpyctwfKlew/wDcgEAkntUdIgOOaWuhKxyznzMKKKKZAUUUUAFAODRSUAaNnYT3JBVCI88ueAB9a3NZ0+e8aJLNo5IYYwqqrgmuee9uJ4lR5SVUYCjgColeTzFSNmDMcDBrVSilY55Qm3zN7F3+yLzJ8yPyUHV5DgCkD6bYOH3NeTqcjHyoD/WrHieeRWhsyzFYYwDnu3eufVWZsKCSewFOVouyQQvUjeT0N6XVtO1CZpLzTz5jcs0b9al1GDTNHWB44GnlmQSKsp4QdsjvVSy0gxqLjUZUtIeuH++w9l61oapBp+s3fnW+qRISoVY5FKgACqV2vMybipWTdvmYd3ql3eECSUhB0ReFH4U/TJbw3cSQTSpuYD5WIq83h5bMCbUbuKK3P3WQ7i/0FRtrENooj0q2EOP+W0mGc/0FSrp3kzS6atTRN4tnml1Ro2LlIlCjPT61iJBK7KqRszN0AGSa1k8S3x+Wfyp17iSMHP41p65emwtrZbWGK2mmhDyNGuCM9h6U2lLW4lKdO0LFHS7CPS7uG81OVYQjBli6ufTjtS3dhZ6jdyz2+px75nLbZAVPJzWC8jyOWdizHqTVnTraW5uVjiVmY8cDNJNPSxUote85amnNottpqq2pXADHkRxclhRDrf2clNMt0tk7tjczD3Jqx4n02/lv98drK8SRqoZRkcCsqz0+6lm8pIJC57bTQ7rRImPLJXmzYtNXku7mKC4treUO4XJTB5NP1y8ayu5LKxAghXhtnBY+5pkENlo8yTXMv2i5Q7lhiPCn3NPmvtH1Cd5bm3nhdjksjhsmnrazepNo810tDDJJPNbHhq1ll1WKVYzsjyS3YccVPNZaZp0MV3mS6Eo3Row2j6msy81W5uvl3CKIfdij4UVNuXVmjk6mkUTX2k36zySNbOQWJyBmorXSrm5JOzy41+88nygUy1v7uEnyriReOgY1p+Jp5mFkjO2DbK7DPBY9TTtG1xc00+ULa90/So5YE33RlG2Rh8ox7VFFFo95IERp4HYgAEBhmsatTR7CeW4juCuyCNgzSPwoH1pJ3drBKCgm76lm6e00WZoIIFnuE6yyjIB9hWdJqd9LL5jXUu72YjH5Vsalpi6leS3Fne20m8/c34NU18O3aEtdGOCEfelZhim1K9kKEoWu9y34d1O7uNTht55jLG27h+egJ61h3c0s87PM7O2erHNaY1G00s40uPzJRwbiUZP4DtSLray8XVhbTHuQu0n8qHro2NXT5lEyURnYKqliegArotPtPsenXUN/NHbtcqAisefrijULmLT7O3l023SBrhNxc/MR7DNc7LLJLIXkdnY8kscmlpAetVdkah0Gd+beWGYHoEcZpf7Mg0/D6pIQ3UQpyx+vpWZA7LMhXOQwPFbfiu1mbU/OWJ2R0U7gpx0pq1rpCbkpKLZA+ujy0gWzgNsn3EYZI/GrOmy6bqN2sMmnrGxBIKMcE+lYAjdnChWLHjAHNbmm2X9lyxX+oyeQFOUixl3/AAoi29wnGMVpuUtQ1O4nJgGIYFOBFHwPx9azwTnituSLRLqRnW8mtyxziSPI/SnjSrC0g+23F19pt921FiGCx9D6UnFsanGKtYdpKzXugX9v87lcMgOT+A/KsSW1nhOJYXX6rir1zrly+EtsWsK9EiOPzPeiHXtQjODP5g7iRQ2fzobi9BRU46pEFjpdzeEsihYx96RzhRWtcy6S1rBZS3EjNACvmovByelN8TTORbeUdtvJGGCLwM9656htR0CKdT3mzbttGs7yZY7bUULMeFZSDRJfW2lFotPTfMOGncc/gKpaQlwdRge3jZ2SRWwvpmtTWNAu5NQnltkEkTuWG1hkZ9qfS6QnbmtJlBNe1FeDOZBno4BrUsdQku9MvXjSOK6jUEPGmCV71jxaNfyTiH7M6se7DAH41ox3FnoAdEIu7pl2yYOI19R70Rb6imo7R3MB2ZmJYkk9Se9CqzMAoJJ6AVsC+0if/X6c8RP8UUmf0NXZWs9L06K906IyNOSFklAJjx7UuXrc0dS2lhb3TZ76ws5H2JciPY6OwDMB0NY8uiahEebZznuozVWe6muJjLLIzOe5NS2eo3NpMjxzSAKwJUNwRQ3F7ijGcFoadtZQ6SUudQlxKpDJAh+bPUZ9KZNqmm3czyXGnkMxyWjfGai8Rw41EzoS0c6iVW+tZOCDQ5W0CMOb3mzpLG10meK4uYI5ZGgXf5Dnr+NZF/qdxeyDc2yNfuRrwq1peGbaeC4+2yFYrQKVkaQ4DA9veo5dKsriV2tNTgwScLJlP51Tu1oQnFSfM7mdDqV7BgR3Uyj03nFaupSS6nptveZLso8uQehHf8abD4cdMz3lxFHapy0ituyPamza81uBBpaCC3X+8oZn9zmkrpe8N2k1yIxmRl6itPQre5a7jmg+VY2yztwoHfJpy66z8XNnazepMeD+lWdcuXaxtWtAIrOVM7EGMN3BoSS1HJyfutWGX9jp1xeTPb6hEm5s7WBxn60yDw7LK2ftMBiAyzq+cD6Vi1f0a8az1CNwCyMdrr1yDSTTew3GcY6MuyavDp8ZttLjBU/6ySQZL/hUH9srKR9psbaQey7T+lS6rodzDdymCGR4idylVzxWV9mn3hPKfceAMdabckKMabR0F3c/8SOKXS0+zwuxWcL1DehPpXNZOea6W1SDRLGVdRfzHuFA+yoeR7k9qokaHOfv3Nux65AYCiSuTTko30uU9NvZbK6SSInrgr2YdxWhquiXHnefaQO0EoDqAOVz2qylvp+l2I1GFvtzFtqEjCofcVizaldzXBmaeQOT1Bxih2SsyleUrwI2tLhGCvBIpJxyprft1i0jTpI9SO7zxkW4PP19qzrTXr6GZGeYyoCCVkG7Ip/iGAm6W8jZnhuRvVj29qFZK6FLmk1GQ0LosrZ33EPsQGFXorexsLNr+DF227agIwEPvXOVs+HBNNcvbCMyW8oxL6L6GiMrvYdSDSvcqSavqDzNJ9qlUnsGIA/Crdj4hu47hGnKzKDyCoz+dOn8PyPKwtbm2m9llGTUVv4ev3uQksRiQctI3QD60e8mK9OURuuWrpci6EjSwXHzJITn8D71l810N1rNtZRCxs4I7iFDlnmGQx9QKq/2np8wxPpSAn+KJ9v6USSb3HTlJRWhN4e827SWwlQvasCSx/5Zn1qBtBkZiLe5t5RnAxIMmr+rTeXo0P8AZY22UgxIw+9u9GrmskHIJzRKysmKClJuUdDYtvD140+LhfJhUbnkJ4Aqa+1i13pbpaJcQwrsDyZ3H8az9N1KS0mw5MkDjbJGTwRUmqaa9vIJIgZIZPmjcDqKFt7oNXnaZIl3pU7gS2Lx+8b8frVjxDNIIoY7YBbAqDHt7n396wSrA4IIrpNLhxo8x1M7LNh8mfvbvVRRF3ugmlBpnOpLJG25HZT6g4rXsNQF5EbDUZGeNz8kjHJRv8Kj+xaVIMxamUb+7LER+oq9ZaXbWMUmoXE0d1HF91ITuyff0oimmFSUGvMyL3S7q0mZHiYqOjAcEVUCtuAwc9q0p9f1CS5aVZ2QE8IPugemKktvEMy3CPcQQTBT3jAP4EUrRvuWnUS1Vy/dW8B0qB9ZkMdz0QqMuV/2qzP7PsZBmLUYxnoJFIqXXInuJft8chmgm5Vv7p/un0xWNTk7PVEU03G6Z0qRR6Bp63akT3M2RG68qnv9azP7dvWP71o5R6SRg07SL3axs7hTLbTHaydSD6j3qS+8OX0ErCGIyx5+Ur1x9KbbteIkoptT3J9M1mMySRSQw27zLtWaNcFTWTf2k1ncMk2STyG/ve9H9nXiyrG1tKrMcDKmt+/ntNNsoLK8iF5OoywLY2D0zS1ktR3UZe71OXUsp3A4I6EVu20X9vwshXF7EufMxw49/eq/m6LKTuguYP8AccMK0biWO10ILpB3pIcSy/xD2PpRGIVJ7aWZkyaHqCDP2dnHqpzVrQ9NvBfiQ77ZIvmd2GOKyFnljOVkdT7GtOx1udSYbx3nt5OHUnnHtSjy3HNTcWtyW+vNIlu5MWblM8OjYz+FNs49Fkuoy8k0a7uVcAj86ranpv2YLPbt5trJykg7ex9DWdzmhyaeqCME4+6zc8RXV39uCkGGFBiEIeMevFUItXv4iNt3Lx2Zsj9a0dE36nG1hcqXhVSyyHrF+PpVd9GiZmEGo2j4OMM20/rVNN6xJi4x92SJHuF11VS4cJeIu1GP3X9vY1kTQSQSNHIhVgcEEVuad4duBdq11tFunzM6sCMU3Udfd7thFDCYV4USRgkgUmrq8gjK0rQ1Rk2d3NaTiSFiD0I7Eehrav8ASbd4IrppUs3mGfKbpmq0OrWbTK9zpkPB6xkrT/ECyXrDUIX822IwAB/q/Yiml7vcJN866FYaLK4zDcW8o9pBn9a1pSNA0dYXVZbic7trjcq1y4JHQ4rTstSRovsmoKZbc9G6tGfUUotdNB1IztrqhP7Uhc5n0+3Y/wCzla0La+t7nTZbGyUWk0hydx4f2z2rOvdGuICJIFa4t3GUkQZBFZ7RvGfmVlI9Rii8k9Q5ITXusdPFLbzGOVSjr2PFTWmo3No2Y3JQ/eRjlWHuK2kiik0BbjV9xw2IWX75H17is/7PpEv3LyaH2kjz/Kjla1TBTUlaSHNZw6ojTaeuyYDLwf1FZ8llcxf6yCRfqprobJItN0i6nsp0up2+XMYOUHrg1iLqt9HwLmTGehOaJJdRU5Sd1HbzL/h9JbmY2sy7rXBZw3RfcelQzx6SZpEWWZMEgEqDUlr4gnBaO6CvFINrlVCtj6iq1/ppiQXFs/nWzdHHb2NO/u6aitafvaXL+k2dgL2NzfI4U5CEEEntVfUdX1FdQkJkki54Q9APpWRkg+9alndpehLO+Qvk7Y5VHzp/iKSlfRaFShyvmeqC3125hlWQpC7A5yYxn86fPAmqu9xauTO3LxMefw9aLrw7dwzGNGilI7K4z+VQw6RqC3CAQyo5YAMBwPxp+9tJCfs/ig7MoMjIxDKQR1Bq5a6gyRiC4XzoP7rdV+hrX128tra7W3NrFOyIBI7cEn6is37TpUh+ezli945M/oRStyvRj5nOPvRJp9DLQx3FvKgilGVEjbTVT+yb5fmWEt7oc/yrR1tv7RihnsTvtokC7B95PqKwllkQ/K7DHoaJcqewU3OS3Oj1Ax2WmWovoBcXTjJLnBA9KyRPpz/etZEP+w9LFqImjEF+DNH0V8/On0P9KjutOeJRNAfPt2+7InP4H0NNtvVExio+7LT8jSmkivtJhtNPJBjJZkfhm+nrWN51zbuVEkkbDrhiKjG+Ngw3Kw71vabCutW832wBPIXPnqOfofWlfm8mU17LzRnJqkkiCK9zcRdtx+ZfoaJNPEyGWybzU7qPvL9RTjYWUn+p1GMe0iMP6Vr6BZfYTc3JlhldIzsEbhifwpqLekiZTjH3oaeRzOJYmzhlI74xitfTE/tqb7PcrlgpPnD7w+vrVVtYvNxDlW56PGD/ADFWLPXjbs2bWIB12s0Y2tj27UouKdrjmpyV7a+TK72VlvZUvlBBI+ZSK0dAtEt71pTcRSBUOFVuWPpisu4scxm4tH8+HqcD5l+oqkGZTkEgj0ouovYfK6kbKRfn1K4Wd/NjjJyfleMcVJZ6yttIzC0jUuNpZMg49qijvI7hRFfKWxwJV+8Pr606fRLtVEkKGaJhlWTnIpty3i7kqMF7s1YxQCxwASanS0kOC+I19Wq0stvZRskbLLIergdPpVZpgzAsGOffmuTmlLZaHpqnFfEwZIIhjLSH24FR+ZjIRFX9TU0ypEATHywyAWyR+VVs5PpTjqTP3XoNPJ5opaVQO4JPYCrMxoHpTgoJwSAKf0+8f+AimEk8YwKQ2kiaJoUjYyKGJ6AVE0pP3flHtTce9Jx60lHqNzdrBT1idhkKSKaGAOQPzqX7TMF2q5A9BxTd+go8vUlWwlIDMuAfWrMenEYLMpJ7A1mmRyOWJ/GkDMDwx/Os3Gb6mqqQW0TQuQ4OzKxqO2aqtEgPMoY+1QnnqaPuj3NVGNupM6nN0LEUKSDhhn0NI7yQEhcLnuBUAP4VK5VlAXOB3NDWuoJ3WhEWJJJNAJ9aQ/WgVZkWrd2dlXOQO1S3sm2c7QBjpim2MO8s2cAVBcOGkbHrWNk5nZz2peY0yszZJqZJyyFW5471VqWMcZrRxTOeNSUR1FFFUZhRRRQAUUUlABRRSqCzADqeKBF+zso2t/tF1MIoicKAMs30FLJqkNqcWFuqsP8AlrJ8zfh6VJqltPCI4fKcJEgGduMnvWTHBNcSiOKNnc9gK1d46JGCUZrmk9DSXxFePxcLFcA/89EBrR1m8XTYbVbW2hgupYg8jKvK56AelUYtNtNPZZNUuBuHPkRfMx+vpV28u9E1m682Z7i3lYAZxlRirXNazeplLk5rxjoc3LNJO5eV2dj1LHNSWltLdTrFEjOxPQCtqXR9OsIku7m7aeB8+Wka4L49fSqlzrkmww2ESWcHTCfeP1NRy21kzVVHJWpo1fEun3jC1hgt3eKGIDKjPPeuehsbqafyY4XMnpinW+qX1u2YrqVf+BGuj1fUbuHw1Z75SLi5yzsOCVqvdlqQuelaOhmLptlp5D6lchpBz5EXJ/E1avtW0nVJt9zBPEcBdyNngdOK5skk5JzU1taz3UojgiaRj2AqVPokW6SesmbkmmaVa2aag0000DsVSMDBJFUbjW5inlWaLaQ+kf3iPc9a2tQ0e4uNKsrO1kgd4FJkjEgyGNYZ0DVBIENnJzxnHH51UlJbIiDg9ZP7yvBqd7Cf3V1Kv0Y11N/e3J8MWbSTMZZ2JZhwSPSslLHTtM+bUJvtE/aCE8A/7TVbXxG0kSRS2Ns0CDCpg8D2OaFoveYSXM04LQxTk1Ys7C5vGxBGWA6t2H41vWa6Te21zdfYXj+zjcVD8NWPeatcXK+UpWGAdIoxgf8A16nlS1ZopuWkUbN9ZxXdvawQXtvvgj2MC+Ofas8+HL/cMKjJ3cOMCsgE5rb0hpBo+qMNx+RFH4k5p3UnsTyyprRkeNN07qTeTjsDhB/jTn8QSTn/AEm0tpVAwAVxgelY5BB5GKntLG4vJNkETOe+Og+tTzPZFezja8mbtubCXS7jUFsUWSEgBScrk1iXmoXN6R5r/IPuovCj8K3Yhp9lpsmm3V6PMlbLtGu4J9TVQaFBckCx1KCVj0VjtY/hVyTexlCUU7v5GGDXQRRTzeFQER3xcE4Azxio3gsNIbbcD7Xdr/yzHCKfc96rS69ftLuScxKPupHwoH0pK0dy5XqfCjPeN1OGUg+4q7Y6VPcr5rYhgHWV+B/9etTSNZuLzUYLe7SGVHbBLRjI4rN1q8uJ76aORzsjcqqDgKAfSlZLUfNNvl2NK7uNHuLeC1eabFuu0SKvBqCDRLW8fFpfo2BllZSCBWFW54VjkOphghKbCCccCmnzPVClF043TGvf2um5j0+IPKODPKMn8BVZdc1FGJF3IcnJzzRe6TfRTOWtpNuScgZFRWmmXV3N5ccRGOpbgKPek3K+g0qaV2bul6pPd2V87LELiGMMkgQZ965y5lklmZ5XZ2Pdjk1uw3On6GskaMb2eRdkm1tqAeme9QNcaHcnMsFxbse6HcKp6q1yIvlk2loYozniuktdOuLjQJYSoVmlDxBzjdxzim3C2GiRxS28f2qaZd8byj5VH09axLq+uLybzZ5GZu3PT6UlaO5TvUaaLM2h6jCCWtmI9V5qW20YpF9o1CT7PD2B+830FU7fUbu3cGK5lUA9Axwa0/Fe6S8hn5KywqwpJRtcG53UWLca3ZyRx25sBJDEu1CzfNils4dG1G6SFI54Hc8c5B9qwK0dEtbmW9jmhXCxMGZ2OAB9aFJtjlBRjdMsX+pvArWliotoQdp2/eb6mslZZEbcrsG9Qa6G/wBKgu7ySS0vrVw7EhPMANU08N3/AJvzIiRjkyFxtApyUr6EwlBRsy3od7cXq3NjLM7edCdmW5DCuddWViCCCK3W1G00nKacBNc4w1ww4H+6Kh/t+SRcXNpbT+7Jg/pTlZ6NihzK7S0MhEZ3CopZj0AFdLFaxw6KbPU50gd28yMHkr9aelzAuiS3+nWscE6vtc/eKD1Ga5maWSaQvK7O7ckk81OkStaj7WNQ6IsgBtr+2lz2LbT+tS/2bbaQiy6mfMlPKQoevuTWHmt67ikv9Es7hUZ3jBifAz06fpTjZ7IJ8ysm9Cu/iK7Z+Fi8pRhYigIAqxp+p2t1eRJeWFvhmA3qMY/CsJopEOGRgfcVf0vTJrtt5PlQLy8rcAUoyk2E4QUbj9dnuWvpIJ2wsTYRFGFA9hWXnNdJqV1ol9cZkkuQ6qF81UGGx3x1qG20SxvJ1S01NHJP3WUqcf1puLbCE1GNmrB4aYytPYSgmK5Tj2YdKz7rSb23dg9vIQD1AyKv3uqJYq9lpaGJQcPMfvsf6Cs6LVr+HHl3UoA7buKHy7MUVO7kuo2DT7meZYooizn0HStmSSw0+wGn3Za6fduby24jPoDUmmarc6nbXdpJIBcNHuidQFJx1HFc3KpVznIo0iroFzTlaXQ1BDo0x+SeeI+jLkVdufs+hwRy2yLPNMuVmI+Vfp71zgODXR2VnLqegvCV2mJt0LvwDnqKcXdaBUjytXehjHU70ytJ9plDNySGNaOl+ILlLyIXcvmRE4JYDK57g1Wl8P6lGM/Zyw/2GBqTTtEeQtNfH7PbR/fZuCfYVK5rjl7OxBrdrJa6jIshLhzuDHnINZ9dBea/bSMsK2Mc1vGAqmTO8ge9RpcaFcuqy2k1vk4JR8gfnQ4pvRjjNxjqhfDUcs7T27pmzmQ+ax6KR0P1qKTw/KWIt7i3m54CyDJ/CrHiC6ltz9gt1EFsmMKv8Y9Sa5/cwPBINN2WjFDmleS0Na28PXr3G2dPJjHLSN0Aq1c6xbWkKWVpAk8EZyWlGdx9vSq+jamySG3unZraYbJATnGe9UdRspLG8khcHCng+o7GjZXiJJylaZcGoabKf3+nBPeJyKvatP8AZ9LgXTR5dpKvzsPvE+hNc2BXS6PCP7InGouIrJ+UZuob2FEW2FSKjZnNZq/pmpyWc4Ds0lu3yyRk5BB9qtHSLKbm11W3PtJ8h/Wp7TQUt1e71CWM20fP7tg28+lJRkmVKcGtSjqumPbTCSANJbSjdG4HY9qzipHUEVsXfiK7eYfZm8mBOEjAGAPekj1+V2AubW2nHfdHg/pQ1FvcIymlqi1oMDxWNxLekJp7rhg38R7bfeqZs9LnY+TfGP2kSrXiJnu7eC8t3JsyNojHAjbuCK57mnJ20JpxcryvY6Gx0O3Ae5muY5oIRuZYjkn8KrXXiC7eXFs3kQrwkYAwBVPTL57G7WVeVPyun95fSr+qaJKXFxYwvJbyjcMDke1G690LWn75CuvXB/10NvNzzvjGas6276jbRX0DZgUBWiH/ACyP+FYz200Zw8Tqfda6DR7cabYy3eotiCZNqwnrJ+FCbejCajG0onNc1d0y/ksZ8gb434dD0YVcMuhTH5oLqA/7BDD9av6VY6WJHuYJmu2iXcsDLtOf60oxd9GOdRONmitqHh2dpFmsYy0Mo3KpOCPasqXTL2E/vLaQe+2n6hqVze3bSyuVOeFHG0elEGrX8BGy6lwOxbI/Kh8txxVRI2rOJNG0qR787/tA+S2Pf3PpWb9o0iX79rNEfVHyKuXmNes/tkR/0yFcSx+o9RXPkEHByKcnYinHmu29TptLXToknnsN891Gu5I5BjHuPXFc/Nd3Ely0zyMJSck5wabbTSW9wksLFXU5BFdBfaOL6GG9VorSSYZeORtoJ9RRdyWg7KEve6mTb6zfwSBluZDjsxyP1q3fW6apA1/aZ8wczRdwfUe1QSeH79F3JGsi+qOG/lWnYQjw/YtfXa/6RINsUJ4/EihJ7SFNxVpQ3OZII61c0u5nt7kLCvmCT5WjPRx6VaOuCU/6RYWsmep2FT+YNaOjX+mG6byLUW1wykRs77l3UopX0ZU5Pl1iRapotrHOFF3FBIw3eW5+77Zqj/YN0zAQvDNn+5IDVTUkuY72T7Xu80nJJ71WV2U5UkH2NEmr6oIRly6M6e9uE0CwWxj2yXL4eUsMgfhWZ/bEch/f6fbP9F2/yqWCePWYFtbtgt2gxDMf4v8AZasqa1ngkZJY2VlODkU5SfQUIR2ludBaXkN3ps1nYRi1uH5IJzvHoDXOSo8UjJIpVgcEGiMukilCQ4PGK6bUbe0axtpdVkMV24/5ZrkkepFHxoP4UvJnO2t3NaTLJC5Uj8jWo1rHrEZls02zqMvD/UVH/ZlhK2INUiz6SqUrSVF0HRnlhdZbif5RJGchR9acU9nsTUlFtOO5zstlcQ/6yJ19itaGgC5e9WGDJDH94rD5SvfNV49Z1CM5+1SN7Odw/Wr9j4idWdLpE2Sja0kahXX34pR5U9GVNTcWmrjdQi0Vb2WNXmQA9UAIz7VHbadp0syf8TFQpYZDKQcVV1HT3tWEisJbeTlJV6H6+hqjSbs9UOEbx0kdF4gv7i2uI7W13wW8K4Qqcb/es1davhjfIsgH99Aal0++S4jFjfAyRE4R/wCJD/hTrvw7ewMQkZkHYgjkfSqd3rEiPJH3ZrUme8TXII7eYrDcR8R44Rvb2rGuLaS2lMcqlSOoNSGwu4nAeCRSTgZU10OqTW1hZ2tveQLdXIXLljggemRStzLUd+SXuapnN2t1LayiSJirCthLCPWrd7m3VYJY/wDWZOEPuPSq3naPKfntriH/AHHDY/OtK4eJ9A8jSGLrnM4PD4+lOK0te4py1TSszJbRL3nYiSgd43BrV8P2k1sZ57xWjt4kJdGHDVzYkkQ/KzKfY1etNYuYMxyuZ4GGGic5BFKLimXUjOUbbksuo2UjsW06MAngqxBq3pl9pEN8kxiljZehY5ANU7uwinhN3pxLx/xxn70f/wBassgjqKHJp6ijCE1ozR1aK5+1vPMd4lOVdTkEe1VYb25t2zFPImPRjVrS7uXzFtHTzoZDgxnt7j0q7qGh20NyY11CFG67ZOMfjRZy1iCkoe5MrieDVPluiIrk9JR0b61RurKe1k2SofYjkH3FXU0K5aUCGSCVc9UlU/1rU17UpdNaCxtCoEUYDEqDk02rr3hKXLK0NUc5bXE1rKHiYq38625bG1udMTULk/ZWc7flGQ3viqP9tNIMXFpbS56kpg/pV24uodas4raHbbSQj5Yiflf6H1oja1r3FU5rqTVvMpDTbeQfudQhJ9GBWte3RtI8PzvFIkk8rAZjIYKK5iaGSCQpKpRh2NPtbya0k3xPjPUHkMPcUlJJ7FypyktHctf2xc9JUhk/3oxVu21qE2stpJbrDHN954uoqH7PBqoLWiiK56mHsfdT/SqEtncwkh4JFI9Vp3ktdyVGnLR6MlvLB4FEqMJYD0kXp+PpVWOR4nDoxVh0INaOjNcfbo4EyUkOGRhwRVnUotGgvpYClwu08shBGfoanlvqtCudp8klcrLcwagAl2BHMekyjr9RTbjQr6FuIS69QV5yKlt7fSmnRhfMihgSJI8ZH1Gam8SzTvfCaIt9n2hY3VuD+VU1dXkQpNS5Yaepmxx3lpMGVJI2zjpWxrMVhaGDzrYmZ0DPsbbg/SsePVb6PG25k47E5q09/DqmBqB8uYcCdRwfqP8ACiLVrIc4zupP8CIDS3/jni+oDVoaw/2y0thpzmSGBMMBwwP0rHu7KW1b5gCp6OpyCPY1DFNJA4eJyjDoQaXNbRor2fNaUXcqAd6likEed0YY+5qEkk0Vg1c6k2ndFgzJySg3H8aj3jsopgGepxS7gp+X86VrFcze5IEA/wBZ8vGcd6Yz54UBRTCSTRTsJvsGTRSUUyRaKOlFABRRRQAGjpS4PpSYoAVfU9KQnJpTxxSUAHepnZREqgDNQ80Gk1cadh4QHqcUu1OmSTTMmgEqaNSk0uhcM6xW4ij6t941VLKegNMJJNFJRSCU77Dhy2AKlpkY4zT6ogKKKKACiiigApKKKACljyHBBwRzTatWdnPcnEMZbPftTSb2JbSV2W4da1BXWNZjJuIAD/Nmr3iLUJLWQW1vticRjzWjGCzGqsUdjpVxHNdTefMhyIouQD7mpLifQ9TuHmmkuLeSQ5OfmAroV7Wb1ON8rmpKOnoc8SWOSSSfWrNhaT3U4WGNmJ4yBwK2LjTNL0oRz3M73QkG6OJBjcPc1Qu9buJo/JgVLaDpsiGM/U96z5VHWTNvaOatBfM2Nf0m9mS2jtovMhgjC5U5571gppN88wiFtJuPqvSoYbu4hYNFM6H2aun1K+uofCtuJZmM9y2S3fb6VXuz1I9+naKtqZgstP00Br+bz5v+eMJ6fU1Yl8Q2d4qR3mnApGu1NrcgVzhOTzUtvbTXMgSGNpGPZRmpU3skaOknrNnSRWOiyafJqQjmEcbbfKLfePpmsy71uZo2gtUS1g6bI+Cfqe9bp0mY+H4rGGSEXAkLyIXGfasCXw/qkbYNpI2T1UZFXLmtoY03Bt8z+8z1kdWyrEH1BrpdNuLmPw9qMjSyMuFRMsTjPXFVI9ItNPUS6xcAN2t4jlz9fSpf+EoMK+Ra2NuloP8Alkw3Z9yaUfd3Zc37T4UYAyz81oWlpNdOI4I2dj6DpWzpU+ma1eLbS6YsTtk+ZE+MfhUWp6o0MklnYItvAjFcp95+3JqXFLW5SqSb5UtTQtILWy064sLu9ijmnIztycfWqP8AwjzzHNpdwTg9AG5/KsUsScnmtLw+rNrNsBnG/Jp3UtLCcJQTlcnOn2Wm86hKZZh/ywiPT6mmnX7iI7LNI7eEdEVc5+vrVbVt7X0zMCMuapIjOwVQST2ApN2dkOEVJc0tTfstXN5dRQ3VpbyCRwhITB5NRa7fyRXU1lbYgt4zt2pxu+tO07TxYPFd6lItuqMHVDy7Y9qlurXSdSuZJ4tSEckrFtsqkYz2zVu9jJOCnfoc7k1o6AjPq9ttUnDgnA6Vd/4R6O3T7TeXsYtc8PHyW9hUFxrCQKYNKi+zx9DJ/G/49qhRtqzVz51aIa3Y3X9o3Ehgk2FiQ22s2K2mmlEccbM5PAxVyDXNRhPy3TsPR/m/nWw2qTyaB9qwiTtKY2dFAJGM07Rk7icpwVrFW1tbbRZo7i+nDTociCPk59z2pJZtFvp3kkE8EjsSSMMMmsN2JYliSSepoQEngUubpYfs/tN6m+dL020tvt0k7XEG7aqKMEn0NZ95q806+VABb246Rx8Z+p71qR6fdT+GBGkTFzPvVTwSMdaw5tPu4DiW3kX6rTldbE07S1kx9vql7bn93cyD2LZFbOoXtxc+F7eVpSXaQrIRxnk4zWZZ6PLKomuWFtbjrJJxn6DvV86xp1tbfYYrNrm2Vs7nfBY+oGKFe2op2bXIjnzToopJpAkaF2PQAVtxDQr+aOMJcW0jkKBwVyafqN0miu9np0e114eduWJPp6UuXq2aOo3olqT3mmPc6ZYwNNDHcwqVZHcA47Vly+H9Ri5+zlxnqpzWa0juxdmJYnJJNaGjXk1vfwssrhS4BGeCDRdSYrTgtyymnWunL5mqPmTGRboefx9KWXxD5pVJLKB4UG1EI+6PrVXXo2j1e5BzguSKzRQ5W0QRgpLmkzpNLOlaneJA1kYnbJG1+OOaz9T1Gd2a1UCGBDtEScD8fWpvD9nOLyK8UbIomy7udqgd/wBKs6hpMF9eSzWV/bMHYkIWwarVxM04qeuxz2a2fDsjSyz2jMSs0TADPccikXw3e5G4KiDlpCw2gVI+oW2kKYdM/eT9GuWH/oIpJOOrLlNT0juY00MkTkOjKQe4pI4ZJCAiliTgAd61F8RXh4uFguB/00jH9K04L9H0q6ubS1hguosZKjPB7ikoxfUcpzjpYjsYYtJsLiLU5Qv2kAeUvLD3NUzp+mXGPI1FUJ/hkUisiWSSWQvI5ZmOSSetMyc0Oa2sCpPe+pvnSLXTIhdahKJVb/VpEch/xqnca9ePIPs7fZok+7HHwBV+2jfUvC7wqpaW2k+UAckGsB7eaMnfG6/VTTldLQUEpN825ox+IL0H975Uw/20Bq14juJJ4bOWI7bWWIMI14AbuKyrHT7i/nEUCFj3PYfWt2aXSbSxj027kkuGjJYvFjCE9QKFdrUUlGMlZHMVPYSyQ3kUkQJdWBAHetX7DotyB9n1Bom/uyof54qzMbfw7CixKs97Iu4SkfKo7EetJRtqVKomuVLUNd0O5nujdWsJKSqHZe4PfisOTT7uJgslvIpJwMrTXvbl5zM08nmHkturS03xBew3UXn3DSQ7huD88fU0e62C54osWVlFoxjvtQlKyr80cKH5j9ahl1LTLqRmnsGUsesb1F4lgeLVJHZi6y/OpPoayaHK2iFCHOuZs6TTbLR7qZ3hM0jRoZPIYY3Y7ZrK1LVJ758MfLiXhY14C03R5J4tSgktkZ3VvuqOo7itTVfDtwb6VrQI8bHIUMMj2xT1a0CyjP3ncxIrq4h/1U8if7rEVuQzSa1o0kErl7m2+dcnlh3rLOj6grhTaS5JwPl4rWiNv4ci3sVm1BhjYD8qD3ojfqFRx05dznGUg4IxQqszBVBJPatn+27abIutLgbPeP5T/WtDTG02SO4ubG1YXUS7likbI+opKKb0Y3UcVqhJLNZdGtxqcyW1wnyxl+rJ2zWcfD00gzbXNvN7K/NZ13cz3dw0tw5dyeSagDMDwSKHJPdBGElszoIdJh0uH7Vqxwf4IAeWqCbxHdSzFjFAU6BGQHAqS0b+2NJezclrq2BkhJ6svdaw2RlOCCKbdloKMVJvm3Nq21azknT7Xp8ON3zMmR+lN8TPcfbQsjZgxmELwu2sdVLMAoJJ4GK6mS2txotvFrE4glBzH8pZgvvQm5JiklCSaOV5rS0a+EMrW9xk2042uPT0NWDodvLzaapbPk8B22mrVvp0GiQfbdQVZZM4ijU5BPrRGLTHOpGUbGdqWj3VrOyiF3TqHUZBFZuxgcFSD6YrTl8Qai87Si5ZQTwo+6Pwqa38RziVWuoIJ1BGcxgH8CKT5W9xp1IrVF3S4Bp+lTy6m2LecYWE9WPqKz/J0WbpPPCT2ZcgU/xKJZrhLwSmW2mXMTdlH92sQ05StpYmEG1zXOl03SrBPNvPtK3ccC7hGg5P1FZd5rV5cXJlWZ4gOFRGICiotMvZLG8SVOR0df7w7itDVdFlMgubGFnt5RvXA5X2ovePugklP3yrHr2oR4BnMig5w4zV3UmbWbJb2PO6IbJIx/D7gelYslrPGf3kLr9VNb+g2v2GF9RvZDFBtKhD/wAtPaiLb0YVFFe9Hc5xgVbBFS2tzJbTpLGxVlOQRWq93oty372zmg56xuD/ADq1pdhotxeKYrp5CPmELrgtjtnpQo2ejG6l42khb7RzqUEV9bqsEkvDRudoJ9RWVNoWow8tbMR6rzS61qU95dkSKYkj+VI+mwf41ThvbmA5inkQ/wCyxFEnG4QU1HQ3dFsDpsbanelolQEInQufSqkusWk0jGbTYTk9VJBqxbXg1yz+w3kn+lJzBIf4vY1hTQvBK0cilWU4INDdkrExjzSfNubmny6JJfRloJIjngM2Vz2zVTX5LqW/c3JxjhVHQDtisocGuksIDrGlt9qKxm3GEnfgEehoT5lYco+zkpHPxzSRNmN2Uj0OK2LW9j1OAWd++HH+qmPVT6H2qN/D9wykwSQzH/pnIDUumaFcGYteoYLeP5ndvT2oipJ2YTlBq63Mm8s5rOdoZkIZfyNQDI6V0GoeJJJLoiCKI26/KqugOQPWq41WykObjS4ifWNitJxjfcpTnbWJftoxqGiNLqp8tIziOcj5j7e9ZzaVayHFvqULH0fK1e192vrKC4siDYoMeWvVD71zZ605NLdEUotptOx0mmaOtn5l9dvHLFAMqI23bjVG48Q30lw7+YNhOQhUECqen30llOHX5kIw6How9KuX+nLLELuxBeBuw5KH0NO917oNWn7+txYdc/fo9xZ28gU5yEwak1uJ70nUYHMsLdR3j9qxWR0OGUg+4rX8NrcyagscX+qP+t3D5dvfNJSvoypwUffiY1aGmag9qxidRLbvw8bf096vXsGgtdSJHcTxENjdt3L+GKit9ItZ7hBBqUDqWGQ2VOPxoUWnoEqkZR95C3miNKgutNDTQN2xyp9KzWsbqM/vIHT/AHlIra8R3j20kVha74oIAMEcbj61mRa1qEXS6cj0b5h+tEuW4qbqOOhqaDH5VjdTXvNkBjy26M3tVBpdIlJzbzxf7rA1bj1Mata/Yb1lifO6N1G1SfQgVkXdpLaytHIpUim3ppqKCvJqWjN3R4tKF4rxzs7oCUSRcZPbmsjUrm7OoSvMXjl3dM4xVJWKnIOCK3LSSPWlW0uQRc4xHMBn8G/xpJ8ysgcfZy5nqjOh1a+hIK3Uh9mbI/WtB3h10bmYR32Oh6Sf/XqtceH9RhZl8gvg4yhzUEWnXn2mOMwSI7MAMqRQuZaMqSg/ei7MrTQSQSmOVSrL2NLBPLbSrLC5Rx0IrptdvbazeG0lto7uVEAkd+Dn61lfadHmx5llNB7xybv5ihxSejCNRyj70S0ljHrFi94dlrJGcO3RH9/rVRtCnI/czQS+ySDNaN7JDcaFFb6US0UZzKCPnz6kVzRLKe4NOVluiafM7pOx02hafLpzT3t6hjSFOAejE1my6yZZCZbS3dSemzHFV7LU57ViCfMjbhkc5BFWLmwjuojdadll/jh6sn+Iovp7ouW071OpY0/VtPgvEmax8th3RuB+FVdYtZmma8D+dFKciRf5VmYI4NXNPvprSTauHjfho2GQ1SpX0ZbpuL5oFQMyngkfStCDUUmjFvqCGWMcLIPvp/jWjqejWUTxsbtbV5VDeVICdv4gVQOiSsf3FzbTf7sgpqMlsDqU5q70IrrTJYlEsH7+BvuyIM/n6VTKuh5BBrprx5dE0G3t4nKTSku5XnHtWSNcuyMSiGYf7can+lEoxTCE5tbXL+loNRsJ21DLRQLkSfxD2zVA2+lSHCXUkZ/204/SrkOrwXdpJYzRR2qynPmRDAz7j0rJvbGazfEgyp5VxyrD2NNvS+5EE+Zpuxu6DaW1vdvOl1FO6ISiDIJP0rIm1PUI7hyZ5UbcTtJ6fhVFXZGDKSCOhFacd7b36CLUBtkHC3Cjn/gXr9aSaastCpQcXzPVBb6/eQShz5bkd2QZ/OiWCLVHaa1fbcNy0Lnkn/ZPeobrR7yA5ETSRkZWRBkEetVDHLGQSrKR7YpXe0ilGD1g7MbJG8blXUqw4IIqe0vprXKgh4j1jblTW862x0CG81OJpZmbarKdrEe9Zm3Rpej3UJPqAwFPlaejF7RSVpIkTTE1OJp9PGwr9+NjwPoaqyaNfoM/Z2Yeqc1tWwtotEurfT7gXE0h5AUq2Poa5zzZoXIDujDqMkUSS3ZNNzbaT+83/D9vIkd0L2NvIjjLGOQcZrMe9sXf95YAD/Ycikg1u9hyrymWNhhkkOQRTnsoL5TJp7Yk7wOefw9ad7r3RcvLJufXsYeKUAHqwFG44xx+VAx3BNYHaSRxo5xvx+FNkQIcBg30oUO3Cg/QVLHZyyE5AUAdWqb21bLtdaIr0VZ8mJAQ7Fm9ulIzJEOEG7tnnFHNfYPZtasrkY4NFHU0VRmFOGB2zTaUH0FA0SBwBwgpm8+tISTSUrDcn0FJzQOBn8qQDJxQxyfamSFFFFABRRR0oAkhQM3J4FEzh3yBgdBUYNFK2tx30sFAGTiinxjvTESDgUUUUAFFFFABRRSUAFFFJQA6NGkkVFGWYgAeprT1K8eMfZIH2wRAJ8vG4jqTVfSHgiv45Lnd5a5PyjJz2rTl0zT7xj9k1JQ7dFkGDWsU2tDnqSipe9sc2xyas6dZS3t3HFGjNlhkgdBWnJpljpRJ1KUzSjpDF/U1WutbnkQw2qrawdNkXBP1NHKo/EP2jnpBfMv+JrC9kvyY7dzBEgRCoyMCsSGxup5hFHA5f0xVm01jUIGAju5QBzgnIrc17VLmHSbOPeEuJ0LysowSvaqtGXvGadSFoaGcum2OnfNqVwJJRz5ERz+ZqzN4g0++RI7zT/kjG1NjdBXNkknJOTSojSMFRSxPQAVPPbRI0dJPWTOoTS9FnsZNQjedYYj8yHqT6Cs2411xGYbCFLSLp8n3iPc1sSaXep4VitoYGMsj75F7gVzE2n3cLbZLeRT7rVSutjKnyyb5nch8x927cc+ua6Pwzd3KRX0zTOY4LckAtxk9KpWehN5f2jUZVtIPV/vH6CrsWu6bp8clrZWJlgk4kaU8v/hSimtWyqklJWgrnOSO0jlnJJPUmhEZ2CqCSegFdPbtoOqOkf2Sa2kdtoKHIzTNQu7TQJ5LTTYQ1wvDXEvJB9hScOrY1Vfwpaljw1Y/2XP9r1GRLcMuEVz8x/Co5PD807M9tcwT5OflcZrB+0S3MplmkZ3PUsc1NAz+YqqxBYgcGjmT0sHJNXlfU1U0F4AZNSlW2iHqclvoKVtWgsRs0qDYf+ez8sf8Kk8VSMbyGIkkRxKKwaJPl0QQjzrmkbS+Ip24uIIJx/tJzV28vYrTS7W8s7WOCe53ZOM7QD2rDstNub1sQxkjux4A/Gt68tbO8sbO0j1G3WS2Qq2TwSeuD+FUuZomSgnY5qaeWeQvK7Ox6kmmA1sHw3fk/uRHMvqjinrFp+kZNwVvLpeka/cU+5qOV9TT2kUrR1LFzFI3hO1VEY/Pk4H1rnSjKSGBH1rUbxFqJl3rPtA6IANoH0rR0nV31G+jtru2t5A/8WzBqnaTIi5U1qjHsNKuL35lASEfekc4UVqi60m2sf7OdpZ037zKgxg+1Z+s38891JCW2wxsQka8AVmUrqOiKUXU1kzeTTtMvXVLa/KMxwFkTkmic2ehyNFGn2m7Xgs4+VT9KzdKDHU7XaCcSqePqKu+I7ScavcSeU+xmyDjg076XSJ5fe5W9ChPqN3PP5rzvu7YOMfSrum6xfLdwxtcM8bOAVbnNZaQyOcBTn0rXs9KW0CXepy/Z0BysfV2/ClHmuVPkSa6h4oeQ6rIjMxRQCq9hxWKa6O61PRtQlZ7iC5ic8blIPFEGi6Zdbpba+LRRjdIpTDAU3G7umKFTkVmjG0+3nnu4/s8bOysDwOnNdBr2j3F7fyzWvlyA4yqsMggYrNu9Z2Rm202P7Nb9CR99/qayllkVsq7A+oNK6SsPllJ82xc/sbUBII/ssmT7VeS2s9G+e8YT3Q5EKHhT7mp/DWoXc9zNayXEjB4W2Bmzhu2DXOuSXO7k+9GkVdB7024yNqTxAtw5NzYQSZ79DVrTY9Jv3kdLV0kiUvs3ZDYrma3vCsMwvjMUxBsId24AFOMm3qKpBRjdFDUdUuL1tjHZEp+WJeFFUc1tXPh28MjPB5cyE5BRweKrwaHfSz+W0LRgcln4AFS1JsuMoJaFvw3I0wvLIsSJoCVBPcf/rrGnQq+CMGt0XtjofyWAFzd4IaY/dX6etQjxD5pxd2FtMD1IXaT+NU7Ws2Zxvzc0VoYgBJwBzXS6XbLp1tLJqUghinj2BDyze+KktriwXT7jUbCyC3EJC7ZGyFz3Fc5dXU15O0s8hdz3NGkBu9XTZGr/ZOnzH/R9Ui+kg2/zqSPQEtFNzf3CfZh0MZzvPoKwK39KzeaFe2h5aPEiCiNm9gnzRW+hXutdlGItPH2WBDwE6n3JpkXiK/XiR0mHpIoNZjoyn5lIojieRwsaliegAqeaVy/ZwSOmvL159AintlWAO5SdYxjntXLnOTmuosoINN0ya31aYRi4IZY15ZT61UOk6bcDNvqse49pBtq5JsypyjFsw0OGBzXRSWk2qaBbyRRs8sDGP6r2pItEttNj+16pMjw5+RIjneaoX2t3VxIBCxt4U+5HGcY/wDr0l7q1G25y93oVJbC7hP7y3kX6rVrTNKlvWLt+7gTl5G4ApYfEGpRcfaWkHpIA3860dXupdQ0C3uUbaFO2VE4GfWklHccpTWj6he6xpjiK2a2e4jhXaJC2CarKmhXLAB54CfUZArEoHWlz33RSpWWjOm1KdNDX7JYR4dlBec9SPauc82QPvDtuPOc810f2OfV9Ct5kQmeD92c/wAa9qw59OvLc4lt5F/CqnfoRS5db7lnTtavLWdHM7ugPKMcgil8QWwivjNGS0M48xG9jTNM0i4vpCceXEnLyNwBWreaxpsSR2QtPtcMI2iRmwT9PajeOoNpT905j6Vp6D9pXU42tkLkHDDsR3zVrzNAuMBorm3Y9xhgP1q3qcqaNYRQaaOJ13Ncd2HoPShRtqOc3JcqW4zU9CimvZDa3luCTkxs4BBqg/h3UVYAQ7gTwykEVllySTk5NWbPUbmznSSKV/lIJXPBHpSvFvUfLOK0ZthrTw4h2kT6gRj/AGY6pf8ACQSP/wAfFrbTfVMU7XbdZHS+gBMNyN4Po3cVicjrTk2noTTjGSu9zqtHvLC5uvkso4bkqfKOcrurn7+a4lvJGuWJl3YbPam2fm/aUEIYybht29c9q6PV9JjvJkla5gt7pkBljdgOaesoi0pz1OVzzW7o06X9s+l3DcnmFj2PpUMnhu/UZRUlH+wwNXrW1g0C3F3eAPeEfuov7vuamKaZVWUZKy3MG5s5reVo5I2BU46VAAc4rY/4SbUC5MjRSAnO1oxirVjrdlLdxfbNPgU5/wBYmQB7kUWi+o+eaWqJ7K1Sy0ORdXfbBKQY4/4gfUVn/YtHn4hv2iP/AE1SmeIjcvqDm5YsR93H3dvbFZGacmk7WJpxclzXOmsNFtrZZL64njuYYRnbGckn3rLvdbvLm5MiTPEo4VEOABSaRqDWVyGb5omG2RP7ymnatpb21zugVpLeQb42A7GhvT3RRXv2mEev6ggw0olHo6g1oam7a1pcd3CcNANskS9B7gVzhUjqCK3/AAxbzLO907CO1VSJS3Rh6URbejHUiormjuYBpUdo3V0YqynII7VuTjQLiZislzBuJ5KgrS2mh2V1cosOpxOpPKkYYj2Bpcj6F+1VtUSyWb6/YC8hj23cZCydhJ7j3rKm0XUIfvWz/UDNX/EGo7T/AGdaxmG2gOMdCx9TWXDqV5CMRXUqD0DmnLlvqRT57abFzRtKlubvdJuhih+Z3PGKt6jrNlNdsPsKSoON5JDN706w1h9Qgk0+/l+WYYWUDBU9s+orDvbWW0uGhmXDKfzob5VoJLnn7xpJLokrDfBPD7ht1WvEUrx2sEFqoWxKgqV/iPvXOCt3RLgXEZ065Bkhk4TAyUPr9KIu+gVI8lpbmGGKnIJB9q0NP1aa2YpMWmt34eNjkEe1WLvw3fQzOsSCVQeCrDP5VSbS7tCoaCQMTjG2pSktjRypyWpNqmnLCq3Vq3mWkv3W7qfQ1m11Uk0fh3Sxa4jmu5iGdHGVUfSs0apYS83WlxknqYnK/pVSirkwnK21yLQpblL5YYkLpLw8Z6EVe1DSNPS6kijv442z91gePxq3pk9iYJzpaOt6UwizEfjiuWm8zzW83O/POeuabtFdyI3nJtaGn/wj87kfZ5oJ/wDrnIDWhqF2dCtE0+zO2cgNLIPX0rmlkZGDKSD6g1vRSRa7bCCYhL5B8jn/AJaD0+tKLT23HUUlZy1RTXXrv/lqsM3+/GCa0bHV4bm3lsvLjs5JhgSp0J9D6Vz80EtvK0cqFWU4IIqPkGlzyT1NHShJaE15azWlw0M6lXHr3qDJBrprKFdR0R31R/Ljg4inIy3096onSLSUf6Pqlu3s/wAh/WhwfQUaq2kLZ3kd/CtlfnnpFN3X2PtVW70i8tZCrQuV7MBkGtbRtCaG6NzeGMwRLvyjg5qhfa9fTXsksVxJGpOFVTwB9Kp7e8RFvmap7GXsdTgqQfpXUMsFroML6qrSyOf3ag4YD61mJ4hu8jz0gnA/56Rj+lW9SP8Ab0C3Vs372JcPBnoPUURstgqXbXMrFI/2LL/z8QnscBhWto8VpZW1zPYzC6ugnyJjBUetcqwKkgjBFPgnkt5Vlhco6nIINSp66ouVJtWTHNc3AlZ/NcOTkkHHNWbfW9Qt2BW5c47NzVwxR67GZIEEd+oy6DpL7j0NZkthdwnElvIv1Wh8y2CPI9GrM0p44taVp7f5LscvET9/3FYroyMVYEEcEGrVhDcNexJEGWQtwemK3tbudMhuxDPaGeVVAkkV9vNO3MrslSdOXKtUc3bXMtrMJIWKsP1rbTT01iye7iCW7ocPuOEJ9Qaq7dFmxtkubc99yhh+hrR1YqmgwQaa/nW4OZZFHf3HanFWT6k1JJtNaMyzoN4eYRHMPVHBrR8PaZPbXj3V2jxRwKWOeM1zqyOhyrMp9jV601m7gJV5GmhYYaKQkgipi4plzjUcWtye41tZbhybO3aMtwCmOKLbUtPW4SWXT8FTn5HqO6sYZ4jdacS0fV4j96P/ABHvWWQablJMIwhJaG1ryyX0zahC4lt24GOqexFYoJFWbK9mspd0Zyp4ZD0Ye9bFxokV1ax30EkdtHL/AAStjB9jSa5tUCfsvdlsZlpqLRJ5FwPOtz1Q9vcVJc6aHiNzZMZYe+Oq/UUNoV7jdGqSr6o4Oa2dEgfSNMvb64QpIBsRWHU1STekkTKUY+9BnKlWU8gitXRJpZrqOyZRLBIcFG5x7j0pDrtwx/fw28/+/GP6Va0zXLK2uhM+nJG/TfEx4/A0o2T0ZU+aUbOIzUdP0q3vZLdbqRGU4OUyBUCaVA8i+TqEDDP8R2/zqLU7WQyNdpIJ4ZWJEi/yI7Gs7Jok0nqggpSjdSOm8TXk1tPBBayOkMUYCsp4aska1e8b5RIB2dQaSz1Hy4/s90nnWx/hPVfcUt1pvyefZN58B7j7y+xFDbesWTGMY+7NfMsvqkepwR217iHZ9x0GAPqKz7yxltGG4ZU/dYchvoarsjKeQR+FauhPLPdx2TASQSH5kbnHuPQ0k+bRltezXNHbsZSO0bBlJBHcVpJeQXwEd8uH6CZRyPqO9WtQstHivJIBczxMhwSU3L/Oq8emWrzL5WpW5XI+/lT+tNRaJlOEld6DbjQL6I5SIyIRlWXuKovbXNuwLRSIQeuCMVueKrhxfReQzCJIwFZTwfoayY9X1CL7t1KQOzNkfrSkopjhKpKN9CoI7ZBlnZz6DinNPGoHlxKo9+aqYpVO1hXPydzuU0nsT/anAwDge1RtO5GCabMoWQ7enUUyhRW4SqSWlyaIgZduQO3rUTNuYk96MnbikFUkQ5XVgooopkhRQKOaAA0UHpSqPyFAB0HuaSgnJoNABRRRQAYooooAKKKKAADJxUwGBTIx3qSgAooooAKKKKACkoooASiinRo0jqiAlmOAB3oEOThc1f0G3+06tHkZSPLt+FTrp1tZoH1Kfb/0yTlj/hUbeIWtm2aZAltGO+AzN9TWsY8rvI55zdROMF8yjq0z3F7LI4ILMTgiqkUTyuEjRnY9ABmt+3177ZKkN3p8FwXYLkDaeam1u/i0m6e00uCOFgBvlHLZPYelNxi/euKM5xtDl1KttpMViom1WYRd/KXlz+FXb+fRNZmWR7mW3cKEAIyoArmJZZJXLyOWY9ST1poBJwKXOtkivZN+9J6nRt4ctY4TePqCNZjq6jJJ9MVXl1e2sl8vSbcIcYM0gyx+npVrWA1p4bsbUAgyHzG4rmacny6ImlH2ivJ3LX9o3nmGT7TLvPU7jXS+HNWvJ0unupTJFbwlhuGee1c7YaVd37fuY8J3duFH41v2cmj6ZaXFjPeNK9wAHeJeFx2zRDm3YqvI1yxWpz2oXct3Pvldmb3NVVUscAZNdJ/YlleALYapCzE8LIMEmmvp+n6C5/tCT7VdDpBH90f7xocG3dlRqxUbJaieFtOmm1GGUoRFE25mPSotZ0bU2vp7hrZ2Ejlsrzxmqmoa1dX2ELCKEfdijG1R/jTbXV7+2IENzIo9M5FF42sHJUvzE9hpV5cvsjgfPckYArSEen6VhpHF1dL/AAqfkU/XvV3Xr24/siyVpCHmXdJjjd9cVzBNDtB6BHmqq7ehvSeIILqTN5p8Un+0ODVi3i0eeynvltpF8gjMbNwSelc0oLHABJPpXTWGnXX/AAjc8axHzZZQwU8EqAKcW3uTUiobMx7/AFa4uR5YIihHAjTgVQBq3cabeROfMt5B+FTWmjXEw8ybFvAPvSScCoak2apwgi94XdkuLkhjhbdjjNYT53H61vJrFnpWYtOgWYkYeWX+L2A9Kb/aul3PF3pgQ92hb+lU7NWuZxbTcrbmGqljgDNdBotl9gliv711giHTf1b6Cp7v7DokEU9nB5ss43I0vOwfT1rnbq7nu5TJPIzse5paQ33HeVXbRG1c6XZ3s7yWupQkuS21/lpn/CNyRKJLmaOOActIGz+VYWa3oizeFDyT/pP9BTi1LoKalBLUik1SCxRodLj2noZ2HzH6elV4dc1CL/l4ZwTnD81nt940sUbyuEjUsx6ACp5nfQ0VOKWp1VjqTz6de3BhhFxAoKuqY61y9xPLcymSaRnc92NdNp9rFYWNzFqE8du10gVVJyR15IqkfDol5tL+2mHpuwauabRjTlBNmFW/4VR5JbtApIeEjp3pkWgfZT5uqSrBCOgByz/SmXetmNPs+lobWBf4gfnf3JqYrl1ZpOXP7sShcWF1DIwkgkXn+6ajgtZriYRRRszk4wBWhB4j1KIYMwlHpIoatWTVJJdCN5DFFBM0pjdo1wcYoUYsUpzitUQWqWnh6YTXEnnXgBxEh4XPqah+16HcsfNtZoC3dDkVhuxLEkknPU00daOfoUqfVvU6WLTNLhtn1HzXuIIzjy8YOfesvUNXnvQIwBDAOkScCtHRo3udI1KBQWyqsuPUf/qrDktZ4zh4XX6qactFoRTSb97cbHNLEcxyMp9jiuh026nvdDv4JZndlAZcnnFYNvazXMojhjZnPYCugtmtPD0bi5bz7mVdrQoeFHuaIX67Dq8uy3OZPWit4yeH7ofMk9q3f+IVYh03S7W1bUfNa8iU4VAMZb3qeQp1bLVDPDdpJ9nvPtAEVrPFt3ucDd2/marP4bu2Ba3eKdfVHzVPUtUn1Bx5h2xrwsa8KtVEmkjIKOyn2OKbcdhKM/iNK38P3rzFZ08iNeWkfgAVak1W30pfI0oB26POwzu9hUtndTajoV7bSyNJJEBIhY5JHeubI5pv3VoKKdR+90NpPELMMXNnbzf8BxWhDdW/9jzX2n2iQ3CHa2edvuK5Suk8MW8skF1HIhW2lTG9uBmiMm2KrBRV0c9LLJNIZJXZ2bqSaYK2ZfDV8CTCI5V7bHFQwaDfy3AieEx9yzcACo5Xc1U4JblrSs6hol5YnJeH99EO/uP8+tYjoynDAg+4roX1G00KMwaZia6IxJOwyB7Col8TPIoW7srecfTaatpbNmcXJXaWhhpGzuFVSzE8AV09nBDpWlSR6rIQLjBESjLD3qbTrmylt7q6sbFYryFNwUnIx6iuVurma6naWdy7seSaPg1Fd1XbZI2DYaNcf6jUDET0WRTU8Oh2tjG97eTpPbp90R87j6Vzea3vD0gure602Q8SLuTP94URab2HUUorcq6hrVxdMoiYwRJ9yOM4AqOHXNQhAC3LlR2bmqc0LxSMjqQVOOlR49KlydzRQhbY6ae9m1fw7Iyttmt3zKiDAZT0Ncya6Tw7ZvZh728dYbR0KMH/AIwfQVEdO0a4c+RqewnoJFI/WqcW0ZRnGLa6HP10mmQSavoctoVJkgO6Jj0+maZb+F2kmB+1QvbjlnRugqHVdXURiy03MVqnBYcM59TQly6sJy52lEpz6LqEDEPbPx3AzTbHS7m8uRCkbA9ywxinQazqFuRsupcD+EtkfrW7pWrz6pb3NnK6pO6ZjdBtJ9uKSUWxzlOK1GXGoWWkWq6fAi3hDbpC/wB0H2ql9t0ac/vrJ4if4o2zj8KxpkaOVkcEMpwaZQ5scaSte51kTWWnaTJf6WpmkLbCzjmP8K5eaeSeRpJGLMxySe9aXh65Ed4bWVS9vdDy3Uc49DTb3Qr62ndRbu6A8MBnIod2tBRSjJpmfHcSxHMcrof9liK3J/8Aid6QJx813bDD+rL61iNbyocNGyk+orotNhj0C1N5ekmaVcJBnGR704X2YVbKzW5zGMHFArcOp6VOSLjTNhPVon/oauaXaaHdXQaB5mdQWEMg+9ilya6Mbq2WqHQ2gutAjfU5BAUOIZG6kehqg3h9pR/otzbzH/Zfmq2tahcXt2wmXy1Q7Vj7KKzgxHQ05SWxMIStdOx0FjoEsBefUsQ20XLc53ewqG88R3LTgWhEMCDaiY7UzR9RGXsbxy1rONvJ+43YiqGoWclldPDIOQeD6j1obsvdCMbzfOXxrzuf9ItLeYe6Y/lV3VJTqGiRS2IEcEfEkK9j61zNbPhpp/7QEKRmSKUbZVPTHrRGTejCpBRXMuhjmlR2RwyEhgcgit+80KA3EiW19bE7uFLYI9qpyeHr9CNsYkBOMoc1Lg0WqsWtS2yjXbMzRr/psI/eKP8AloP7w96xJraaFsSROv1XFdHPNF4bs/s1uQ2oSj944/gFZqeIr8DEjxzL6SRg1UrPczp8yvyrQzraKWadY4lJdjgAV0uqPYW0Fva6gr3Fyi/MyHBX296ZpevW73YWWzggkcFVmjGNpPqKw9Tgnt72RLkkyZzu/ve9HwrQbTnPXQui30Wb7t1NCf8AbXI/StONIdF0h7q0cXE0h2rKvRBXKVpaPqQtJGinXfay8SL/AFFEZK4VKcraO5S+0zeYXErhmOSQ3NW7bWtQtmBW5cgHoxyKk1TSJLaTzLdTLbSDcjqM8VmMjL1BFS+ZM0jyTWhu6hHHq0DajbZ8z/lvHnJU+o9qwmBU4NbXhi2me9M4bZBGD5pPQj0qS6k8PzzsMXMYz95QCPrVNcyuZRk4Scd0YkMrwyK6EqwOQRXQvYf25YfbVCxTodrs3Cv71UTS9NnlX7PqcYBPIlBU/wAqn8TXRh8vTrdWjgiA/wCBn1ppWWoSlzSXLuUpvD2oRjIh3j1Q5qfRdGmlvN9yjwxQ/M7EYrIiuJoW3RSuh9VbFa1hr02GttQkea2kG1snlfcGpjy3Kn7TlfUm1LxCJbxwltDJADgb15Pvmq39pabNjz9NC+8bYqDVNNaycSRkSW78xyDoRWdRKTTswhThKN0dNrMwvdLgNhxZxjDIOqt71zJyDg1b06+eyn3KN8b/ACvGejCtW98PyyBJ7MDy5RuVXYBl9qb95XQov2T5XsZFjfTWcwkiYj1HY1o3dnFqMDXliAJFGZYR1HuPaqcmj38fLW0mPUDNbGgWw0y2m1S8BVUBVEPG40RvswqOK9+L1OZIIOCKmtZ5bedZIWKuDwRWm2v+Y7edYWsgJJHyYI/GpbPUNGN1HJNYvDtOflfcPxFJRV9GU5ytrEt6rZ2H2e3nv2NvczLllQZH1IrMOk2sp/0bUoW9nytP8Si4mvPtTMJLd/8AVOvIA9KxcmnNq+qIpRbimpHV2lt/YekT3ZZJJ5PkRkOQB9awk1a+jYlbmTn1OaTTtRezZkYeZA/DxnoR/jU97p6mL7VZky27d+6+xp3uvdBJRk+fr1JrTxHdQzq8qxSAHklAD+dM1GzF0r39mxkRjmRTyyH3rIII61b025uLa6Rrc5YnBXqGHoRUqV9JFyp8vvQKhyKs2V9NZS74m4P3lPIYe9b2s6VpkUymS5+yzSKGMe0soP1FZx0QOM299bS+g34P60ckk9A9rCS94lbT49Wja401Csi/6yH0+lZsunXkJPmW0o/4Ca6F0fQ/DjKDi4uGwSpzgfWsKLWL+EAJdSYHYnP86clHqRTc9eXbzLHh+3nk1WJYyyYOW+nereqXuli+ljFiGRTjcjYJNRWfia5ilJuEjkVhtYhArY9iKq31gChurVzNAxzu7qfQ018PuiavP39CVTospyRcQe3DCr3iJzcWtsbL57KJcZXsfcdq5o5BwatWN/NZybkIKnhkblWHoRUqa2ZcqT0ad7FdZHQ5VmU+xxV611e4iBjmYzwN96OQ5qxLp0eoxtc6YpyOZIOpX6eorOksbmL78Ei/VTRaUXoVeE1qXLmwjniN1p5Lx9XjP3krMIx1rS0GKdtVhSIspLfN9O+a0dYutKj1GWE6fuCnBdJNvP0xTaUlfYlScHy7mJZXs1o52HKtwyN91q159Fhnsor5JUtUlOPLkPAPsarBdElxiS5gbvuUMP0q/r7rdWFqtg3m2sK4LDsfcdqaWmupE5e8mtDOOg3Lf6iSGb/rnIDWvo1tNpGlX13cIY5MbVDetcpll7kVdtNVubYFC3mRNw0b8qRSjKKZdSE3G17jxrdyf9YsUgP9+MGrdhr0FrcLL9giDAYLJwarT2UN4huNOz6tAT8y/T1FZbAqSCMEdRScpLcIwpyWiNPULMyl722k8+J2JJ/iUn1FZlT2t3NaS74Wwe4PIPsRWwumQ6tZNfQFLUocSK5+TPqDRZS1W41J09JbGXa37wL5UgEsB6xt0/D0qWTT0uYzNp7GQAZaI/fX8O4pzaJckEwvFMP+mcgNanhfTbi31JpriJ41jjJyRxTSe0kKUor3os5SON3bCqT9BU7wQQvteQsR1AFMe9mbjfgYxgcVAWJPPNc1pPc7rwW2o6Vw75AwO1MopKtaGbdxaKKMUCCiijoKACgUZpc0AGCaG4GBSjgZ/Km0AFFHFFABRRRg0AFFG00uB3IoASgcml4HqaenrjFADgMCloooAKKKKACkoooAKKKSgAq/pS7Hluj0gTKn/aPA/qfwqhW1pk+nLp7W94JQzybi6jjGMD+v51cNzKq2omRcSM7EsSSepNV+Sa6MaDbX7MbG/jYKMkMMECq5uNO0o7baP7Xcj/lrIMKp9h3qvZvdshVk9Iq7JvDWlut9FeXYWGBOVMhAye1N1LQdTmuZbkIswkctlGBrIu764vZd88rOewzwPoKfZXN0kqiGeRDkAbWNNOL90TjUT57q5Yt9CvpnIeLyUX7zyHaBVrzdK0nHkqL25H8bfcX/ABqbxbfTNPDaGViI4xvGerH1rnKTag7IIqVRXk9De/4Sq7Y4nihmT+6ydK0rCXTtQs7i9m05IzbLn5TwT6VycEDzvtQEn0AzXXW+lXUfhaW3ij/0iZwWQkA7auDk9zOrGEbW3OdvtYurwbNwiiHSOMYArPq9LpF7A+2aB098ZqzbaDM6Ge5dba2HPmScZHsKzcZS3N1OnBaCeGLc3GuWy9lbefw5qvrM5udVupTnDSEjPpnitNdbtdIHl6PCrP8Ax3EoyW+g7U9fENreELf6XDIe7R/Kaqyty3M+afNz8pzyxuwyqkitiw0KZkF1esLW3HO5+rfQVrXcunaNZQXllabpbgEoJTkJ74rm7q/udQn8y5lZ27Z6D6ChqMdxqU6m2iOqurrRtSMam4lh8tNilk4quPDkc677W+hlUcsc8gVzwPSt/QP3em6lP6RhRTUuZ2ZMoOmrxZG15ZaZlLGMTzDgzSDgfQVnTahdzTea88hf13YxVY5zzSqrMwVQST0AqHJvY1VOK1ZsaTq9+b+2hNwzo8iqVbnjNN8S3cs2rTxlz5cbbVXsMVPpOm/YriG+1GRbeKM7lVuWb8KmutP07UruWe21KMNIxbbJxyau0mjLmgp3WxzdPiR5JAiKWYnAArZ/4Rm5Ul5pYktx96XcCBSyanZ6ahi0qPdL0a4kHP4CoUbas0dS+kdS9rumXk9rZiKFmEcWGA6g1zctpPC22SJ1PuKlTU75JGkW6mDMckhzzW/4f1m7vL0QXLJKgQnLKM5HvVPlmyFz0o+Rm2miBYRc6lL9mg7A/eb6CrB1+2t4fslpYo1sDn94eWPrWVqd1Nc3kjzSFzuIGewqpScraIpQctZs3lvNFuiBPZyQMeMociptSni0GRrSwi/ekAtM/J59K56JWeRVRSxzwBXQeKrG5k1MzJC7IUXkD2pptq5LilJJvQ56WR5XLyMWY9STmkBIOQcU5onU4ZGB9xWnYaMzx/aL2QW1sP4m6n6CoSbZtKUYrUt62xm0PTZCSTgjJrnj1rpZNe04QraDTzLbx8IWfB+tRrHoN/KEjM9tI5wARkZq5LmehjTk4RtJGBFFJK4SNGZj0AGa6i1so7XR5LLUbmO3klcOik5I+tQX9zDoJa0sI83GPnuH6j6CuflmkmkMkrs7k5LE5JpaRH71TyRtt4allBa1uoJ+/wArCiHQls1M+rOIYwflQHJf6Vho7KQVYg+xrb1iR7rRdLuHYsdjIxPcg4/pQrPWwNSVotkVzrsoHlaev2WAdk6n6mki8Rago2yOsq+jqDWRSqpZgACSe1Tzs09nBK1jq7rUGbw4t3aRpBI77JDGOfzrlGZnYsxJJ6k11dhYuPD8trePHbmVt0fmHFZs3hm9TJhMcw/2Gq5psxpSirpmLW/okb3ekX1qoJYYkUe4qC00Cd2Z7wi1hT7zvU8+tpYxC20YeWg+9My/M/8A9alFcurKnLn92Jjz280THzInT6imQwyTyLHEhZ2PAFbCeJ7wjbcRQTj/AG05/StGPU45NHubyxtI4LlCFcjnAPcUcsX1G5zStYjs0t/DsbS3j+ZcSpt8hew96qb9BuSNyz25PpyKxJZXlkLyMWdjkk96ZQ59LAqT3b1Ont9F0wRyXwujcW0IyUUc5rK1TWJL0+UiiG3U/LGvT8au+FZBJNc2Tn5biMgfWsW4gkgmdHQgqSOlNv3dBRV5vm6CR3E0RBjldSOmDit/RtQuL+1u7GaVmZoiyE9ciucwSa6DQtPe0kTU7t/Igj5Ger+2KUG7jqqKj5mFMpVzkYqMV0kq6BfOzCea3YnPzLxSQ+G4Lmb/AEXUIpY+p55A+lDg76BGqktSv4YM39qRmJC6nKSDttNTXvhe786R7Xy5I9xwA3NF/q8NnAbDSl8tBxJL/E9Ykd1PE26KaSM+qsRTbVrMmKk25IsNpF8kqo1s4LHA461sRx2/hyISy4lv2HyoOifWoNF8Q3kV9El1cNJCx2tv5I981R163e21WdHYsC24EnOQaNEroHzSlyyLf/CSSyE/aLW3mz6rir2m3Ok6heRxmxEUuPlw3ysa5WpLaR4p0ki++rAr9aSm76lypK2hf1q9uLq5ImbCodojHAWszNdRrOj3F46XttCSJ0DMnQqe9Ydzpl1bkb4JB9Vomne4qUo8qRJpF+1leRy9VBw49VPWna7ZfZNQby+YpPnQ+oNT6VpDTx+fdfuLVOWkbjPsKuXPiWHzViisYpbaMbV8wZbFVb3dSL++3FHNd60dEtrq41CM2owyMGLHoBV432h3J/fWMsB9YiCKtaxONN02GDTBtgnGWmHVvako21KnUb91LcXVYNGu712a98qXOGIXK5qifDvnH/Q7y3nz0AcAn8KwyT60qsykFSQR3FLmT3Q1CUVZM6eU2/hqEIoEuoOuSx6JWGurXyyF1upQxOfvVq3h/tbSo75eZ4B5c4/k1c8ylWIpzbWxNKKd+bc27PxHdrKv2kJOgOSHUZ/Ok8Sxu12t0HMkM6hkJ7e1YozniupsrYS+H2TUpVgh3Aws3UetEW5KwTShJSRytTWsskNwksLYdTkGtVtASQ/6JqFvL6Ddg1LY+HJhOWvSsdug3M4OQRUqDTLlUg4sm1LT21e1TUbKMlz8sqD1rBksrmJsSQun1Fauqa7IzrDpzNb20XC7Dgt7moIfEepRjDTCUekig1UuVsin7SMdiLTNLmvrsRIMKvLN2ArW1PWLASpbfZVuY4lCGUnk49DUtvqratptzaxolvdEbv3Yx5g7j61y8iFHIofurQSTnL3uhrrLocp5ingbsQd1aF/Kml6Ojab8wn4efuPb2rla2tFvI2V7G65gn4yf4W7GnGV9AqU7a7mKWLHJOT61Nb3k9tIGhldCDng1Zv8ASbuzndGhdlB4YDgiqLRsp+ZSPqKz1Rv7skdBfRprVh9vgGLmIYmQd/eud7810nhu1a2V9SuH8q1VSCD/AMtPaoZLzQbhyZLSeEnuhzVyV9TCEuRuK1Rgg8109ra/2rom6+ZYTAcRzt3Hoarw6do1zcIIdRKgkfJIpH60eJbyQutlChitoOAv94+poS5U2wlPnkkiI+HJnH+jXEE59EkGadp3h25kvAt3GYoU+Z2PTFYgdlOVJB9jWrpetT28gSd3lgYbXjZicj2pLlbKmqijvct6p4gkSVYNOYR20I2rgfe+tVl8QStxcW1vMPdMfyqLV9OFs4ntz5lrLyjjt7GsyiUpJjhCEoo6pbtNT0OW2sIxbzKdzxr/ABj2rlmUqxBGCO1TWdzLa3KTQttdTx710F/o/wDaMMd/DsgaUfMjnGT7U/jRK/dSs9mcxmtuyuI9Ut1sLxgso4gmPY/3TVeXQNQjGRDvHqhBq3oWkkTPd3ymOC3+Y7h1NKKaZVSUXG6epkXVnPazNFNGysvtUHIrevPE93JduYxEYc/KjIDxUf8AbVpOf9L0uFveNihocY9xqc7XaLmiRiPRriXUMmzx8qnqW9qosuiTn5ZJ4Cf7y5Aq9rcv9o6XC+nnFrCMPCOqn1Ncwc5qpO2hnTjz3d7HSaXo9jJeoy38UyqclMYJ+maztdv5bvUHyCiRnai+gFZ0crxSK6EqynII7VuMItet9y7U1BB8y9BIPUe9JPmVkEk4SUpaoyotRu4MeXcyLj0atODVhqUAsdTkOCcpN/dPv7VjSwvE5SRCpHBBFMqVJrc1cIyWhZvrKaxnMUw91YdGHqKq11GmwJc6BI+rMRbxN+5f+IeoHtVH+z9Km5h1MJ7Spj9abh2JjV6SK2mah5INvOvm20nDJ6e4q5eeGbtH3Wy+ZEw3Lzg4qxpGhJ9vSR7mCaFPmOxsk49qztb1KW71GRwWRVO1BnGBVWtH3iE7z/dlafS72AZltpAPXFb2jKuk6LPfzjJkG1EboT9KxIdY1CDGy7lwOzNkfka011NdbtVs79xHMvMUgGFJ9DSjy30Crz297byKza1HJxcWFu/uBtNWdN1DRor2KZ7WSJlPXduAPrWLeWk1nMYplKkdPf3qClztPU0VOLWhq+IFuGv2uJSHjl5jdTlSPasrJrR07UFjjNpdqZLVz07ofUVLd6BdxkPboZ4HGUdR1H0oa5tUKD5PdkV7DUmtgYpl823f7yN/MU++01RELqzYy2zenVPY1TktLiL78Lr9RXQ+Fovs9vd3tz/x7ohBU9GP+f5043ejFO0ffizmKs2V3Nay5hP3uGU8hh6EVoNq1hOzG40uPnvExWpbV9B+1RSn7RFhgSrAEUlGz0Y5TbVnEs6npNighkmuPskky7jHtyFNZx0QOM297bS+g3hT+RqbxS0txf8A2kfNbsoETKcjFYeTTk0nqiaak43Ujq4IZND8P3ErjbPOdqlTnA/CsJNYv4+FuXI9Cc02x1KS1JRx5sD8PE3Q/wCBqW709HjN1p7GSDqy/wAUfsR/Whu690FFRl7/AFLNn4kubeVXeKF+xO0A4+tQ3tkLqNr2ycyoTl0P3k+tZXNTWtzNaTCWCQo4/X61KnfSRbpW1hoyHpU1rdzWkm+JsHuOx+tbkmnQalp41HfHZkttcN90n1FUDokzH9zPbzD/AGZBT5GtUL2kJK0iQW8OrAtagR3I5aHs3uv+FZ81lcQkiSF1I7EV0Ph3TZ7K6lubmPasUZIPYmsl9b1ATu63UmCSdpOQPwNNpWvIiLldxhqinbmSOZTGWV88EV0WutY2ksCT2glmaMNIyttrNj1+YMrTW1tMVOQWjwf0qXUCuuym6t223GAGt268f3T3pq1rIJpuSclYr50eUnIuIPTGGFajGB/Db2emy+dJv3SLjDY+lcy6NGxVwQR1BoileKRZI2KOpyCDjFSp23RcqV9mIdyt3BFWINRu7ZgYriQY7bsiromttVXbcFYLvtJj5X+voao3NhcW7lZImBHfHFJprVFKUZaSWpnUlLRWZsFOVGbkDNCKGNOHypkEbj+grWnBPWWwEdBpeaNp9KyAQCilx7ijj1JoATtSjk4oyPSlJIX0JoACCeg4FJtwMnFJyetBoAXC+tHHpSUUALn6UmTUkcEkg+RCamXT7hjwoz9alyit2UoSfQq0VZawuA2ChHv2pRp8wHzFFPoW5pc8e4/Zy7FYcmpQMDFOe3MBAZgWPYdqbVJp6olqzsxaSlpKYhaKKSgAooooAKSiigAHJqRuFp9pbTXMm2GMufatFrKzsRv1Gbe458iI5J+p7Vai2ZyqRjp1H6f/AKFoF1ddJJz5SfTvWA5yxrfXxMgjFudOgNqp+VD1H4+tWLFNE1m4EItZbaUgn5TlRitGlJWTMIylBuUo7nNRQyTOEiRnY9AozW/Y6db6TJHcatOqMpDCBeXP1HaoLrWI7PdbaTEIVHymY8u349qxpJHkcu7FmPUk5qfdj5s0tOpvojpry30jV7p549RMUshztlGKgPhgwD7RdXcQsxyZVOc+wrn1BJAHU10viA/YtC0+wU/Mw81/6VSakm2jOUZQaipblWbWYLJTDpEPl9jO/Ln/AArLN9dGUyefJvPVtxzVepIIJbiQRwozuegArNykzZU4RR0/hTU7651ARTTs8CKWcNzxisTV76W9uWeRyQWO0Z4A9hXQ6JYR6TDcC/uooJriPYik5K/WqE/hm4mG+1ube4GOAjc1q1Jxsc8ZQVRvoc7ViyheeYJGpZjwABWpD4cljJk1KRbSBerMeT9B3p8ut21hGYNGt/LPQ3EgBc/T0qFG2sjaVTm0hqXfE2mXrLZxw20jxwwgZUZ571zi28qOA8bqfQqRVqDxBqkD7lvJD7Mcj9a6bQ9Zm1CC6kvIYJDBHuV9gzmq92bM7zpR12Mu10UiEXOoSC2g7bvvN9BVpdetrFWt7GzRrdvvGTq59ax7y8nvJS9xKzn37VWNTzW0iaKm5azOhXUNGucLcWLQsf4ozmp9Q+yaBJstIt9wy7hJJztz6CufsozLeQRgZ3SKP1rX8UpIdWlOxtuFAOPaqT0uZyhaXLfQxrm6mupTJPIzse5qNM7xSYOcY5rTsdGnnTz5StvAOsknH5Vmk2zaTjFFxHYeE5sn704FYFdKdV0iG1Ww+zyzwK25pM4JPrio1ttBvHCwzywSMcAOOK0kuZ6GNOXIndHPgEnAFdLoFk1g/wBtvXW3hZSqlzgnI7Cm3CWPh59gj+1XeMguPlX0NYd7fXF9MZbiQu3Ydh9BUq0Sm5VdFojal8PC6YyWV5DNu5xnmoI/DN75v78LFEOWkJ4ArFVmHQkV0KTyP4Sfe7N+/wAcnPGBTXLIUueCtcjk1Cz0xDFpiB5ehuHH8qpxa7qMTlhcu2eobkVnt1NJUubNFSjbXU63QtWbUbsQXkELkqWVgnORXO6jez3lwzTyFsHAHYfQVreFLWb7elyy7IUUgu3A5FQ3fhy+8xniVJVJPKNmrldxMocqmzD5qa0bbdwt6OD+tWU0e+ecQi3cMT3HFaax2OgjM226vcfcH3UPvURi92aTqK1lqxniq3kOpecsbFGQHIHFYWD3Fba+KtQDkyeVKD/CyDA/Kr2n6nYardxwXWnRrI5++h6mm0pPclSlCNmjG03R7i/O/iOFeWkfgAVrSaho8FrHpzRyXEURJ8wccnriqGualPPK1sMRW8bFVjQYHHrWPmhtR0QKLqe82dD9l0C5P7q7kgY9A61NOlp4cC7VFzduu5WP3VHrXNxdSPUVta7mbTtNuAOTDtP4cU09LomUXzKLehlXd5PezGSeQu3v2pkVzNEcxSun0Yioqkt7eW4lEcKF3PYVndtm7UUtdjotQnlv/CtvO7lmjcq3vXM11sEdnpukPYapcgPM27agyUqkNF066GbPU0z/AHXGDWkotmNOaje+xz/tXReGbSa4hvIShEMseNx4AbtSw+Ho7P8A0nUp1+zqeAhyXPpVPVdbkuQLe1X7Papwsa8Z+tJLl1Y5S9p7sR03hrUo8kQ7wP7pFVINIvZrkW4hZXzjkcCo4NSvbf8A1NzKg9A3FdFpurXWoWd3byS5lEW5GAAPv0ppRYTlOC1K7T2fh4eXbhbi+x8z/wAMZqBPE0zH/SraCYHqSuDWE5JY56+9NqXN9ClSVtdzsNJl0rU7tgtjslRS6jPDVz+rahc3ty3ntgKcBB0WjRLhrXVraVRxvw2PQ8Gr+vaNdLqMskMDNEx3AgVTbcdCElGpqYNXNJuzZajDMD8obDfTvVeSCaNiHjZSPUVraZoweL7Xfv5NqOeerfSoinc1qSio6lfX7QWmqSqo+RvmX6Hms3FdLceJLSSTY2nJLCg2oWb5sflTFm8PXfytBNbOf4gciqcU3oyIzaXvIxrGynvbgRW6FmPf0rpdVi0yfyILy9C3MSBWZVJGai1W5XQoEs9OXaZU3NOepHtXLliSSSTmndRViUpVHzbG/wD8I3HOM2eoQS5HC55qaOyt/D8QuL3bLdH/AFcQ6D3Nc0GIPBrobv8A4mfh6G4GWmt/kf6URtugqKSspPQy7nVby4uGmM7hj0CnAFTQeINRiwPPLqOzjNZZoqOZmvs42tY6XWriTU9EtryM4RDsljHQN61zVdL4atnezvFusJZSpyzcAN2I/wA+lVpPDrSfNaXcEy/72KqSb1M4SjC6MOuh0gHVNJm09hmSP54jj9Krx+HL7zRE8Byx+8DwPerd3fwaLbmy05gZz/rZx6+gpxVtWKpLm92O5j3OmXVvy8Eg+q1WSCRpBGqMXJwABzWjD4i1OIY+0bx6SKGrY0jXY72/RLm1hScgiOVRjmlaLehTlOK1Q23WDw3Zs9yfNup0x5GeAPeqJ1PSrj/j404ofWNqz9XWddRmF0xaTcck96pUOVnYUKd1zN7nVaXZ6JdXQMDyM6gsIXGN2KxdX1Ge/uT5g2InCxjooqra3D21xHPEcPGwYVra3Z/aDHqNohMVwNzAD7rdxRe8dA5eWepiAkcg4rX0PUzBP5Fy5a2mGxgxyB71lMjL95SKmsbOa9uFhgUsx/Spi2maTUXHUm1fT30+8aM8oeUb1FUK6/UrjTLaC3sb8PdTRLhnTGVrO+x6Hc8Q30kLHtKvFVKGuhnCraPvGTZPNHdRvb580N8uK6XVdFjuHWXzoLeaRQzROwGDRZ2NtotjJqZdLtwcRbOQPeuZu7qW7uHmmcszHJp/CtSdak7x6GjN4b1CNdyIsq+qHNXdL06LS7ZtR1NCCp/dxHqxrAgup7d90Mzo3qrEVuQTtr2nNazuWvIctEx/jHcUR5eg6inbXYqzeJdRedpFm2qTkJjge1PXxC0hxd2lvOP93BrGdWRyrAgg4IPam1POzT2UGdPr0rX+lwXNnxaINrRD+BveuYNa2gXbRXRt2UyQT/I6dfxqe/8ADV3FO4gUSJnjB5qpLmV0ZwaptxZhAkHPet+Fhrdl5bc3sK8esi/41lS6ddwn95byDHtW5pVvFotodTvB+9IxDH3J9aULpjquLWm5zssLRuVKkY9RUYzmtw+JZ5GJuLW2mBPRk5/Onxano80iG505osHJaNsj8qOVPZj55paxLemQra6FNLqn/HtLjy4+5PqKz/L0GfpNPAf9pcgflU3iuSeW4iYYNmV/clfu/wD665+nKVtLE04OS5r2Ok03RbKa8R476KaJfmKDhjj2rO13UXvbwgApFF8qJ6Cs+CeSCZZYmKupyDW1fQR6vZ/b7UAToP30Y/nQndWQmuSactUY8d3cRf6uaRfoxrXsNaa4iax1KQtBJwHPVD6/SsMgjgjFJUKTRtKnGSLmo2EljOY3GR1BHRh6iqddVpsC3WgO2qnZBEcQy/xD2+lZ7aTYzf8AHrqcX0kypq5QvqjOFW2kijp19JZTh0+ZTwynow9K1r3w9Lcql3p6ExSjdsJwV9qLDw1M14hlliaEcsVbPFV/EGqm6vBHbsUgh+VADj8aLWj7xLd5+4UZdKvoeZLWQAd9prT8M6fm5a9uMpBbfMSeOazodZ1CDAS7kwOAGO4fka1bTXDqNu+n3zrH5v3ZUG3n3xRHlvoOo6nLqR3fiMz3cjNawSQk/KrLz+dQ/wBo6VMR52nbD6xv/Ss+/sprGcxyrj0PYiqtJyaepUacGro6fXpheabbnTz/AKFHwyjqre9cycg81a06+eymJxvicYkjPRhV670kzRi6sFaWB+Rgcr7Gh+8roUX7N8r2MuCeSCQSRsVYdCK2Gji1uEvGFS+UZZegkHqPesaS3miOHidfqKu6JaTXWpRRxFlIbJYcbR60Rb2Y6iVudPUoOjIxVlKsOoNN5FdVrep6YNRkiewWYJw0ittJNZx/sGfvc259wGA/Khw8wjVbWqLmjRf2tYSxX5/cwLlZj1X2qkdKspTi21OEn0kBWtO5aGHwyYdMczqzZmdRgj6iuUPWqk0rX1Ippyb5XY3rTw1cvdx/NHJCW+Z0YEYp3iPVJPtwgtZGjigGwbTjJrCinlhcPE7Iw6EGtffFrUeCVivgOewl/wDr0k01ZBJOLUpaoqx65qCAKZy6+jgGtGHW0v7VrG+2wpIciSMYwfcVgzwvBIUdSrDgg1H3qeaSepo6UJLQtX9jNYzbJBlTyrDkMPUVUra0q4N3s065UyxSHCH+KM+opbjw5LHO0UdzA7Kem8A03C+sRRqW92ZTsNRNsDDKvm27/eQ/zFTXekl0Fzp+6e3b0GSp9DUUmi38fJgYgd15rbuJZNC8OwwxsY7m4bcSOoFNJtWkRJpSTg9Wcw8MkZ+dGX6itDw9HNJq0KQsVyfmx3XvSrr97gCUxTqO0sYP61d07xFb29x5kmnxIzDaXi4wPpSSje6Zc3Nxs0GrXOlx6jNEbDcqNgsjbST3qmE0aQDEtxCx/vKGAqHUrF0Y3EbiaGQ7hIP6+hrO+tOTs9UKnBOOjOm1ko+h2kVg/nW8X33UdG9xXNZIPWrNjfS2Uu+JuDwynkMPQ1dmsoNRUz6d8sg5e3PUe49RSfvaoI/u9Jbdynbajc2zgxytjupOQfwq61vb6qpezAiucZaA/wAXuv8AhWS6MhIZSCPUUqMUYFSQR0I7UlLoy5QT96OjEkRo3KupVh1BpFZkYMpII6EHkV08sdpLokF7qquZXbaHiwGYe9Zn2bSZATHeyRnsJI/8KbhroyY1brVE9kBrji2nXFyB8swHX2aoZdAuFkKRTQTNnGEkGa1fD9rDaTTTpdQzN5R2Kjc5+lcxOX85i4IYkk5pva8iYNuTUHZFttIvYnAe2kHOM44ra8SX81hJbWlvIVCRDcPeuegvrq3P7m4lT/dY1ea+g1QbdROycDC3AHX/AHh/WiLWyCcZXTlqjB2464o49aSisTqLNsuGAIyrDlvSo5ziZhtCgcYp1u+QYsnJ+79fSntZ3J5dDgdSzDAFDaUVd9X+hrUqQjBRuVSxoqx9kxy08Cr3IcH9BzTZIolQstyjn+6FbJ/MVPMjDnT2IaK0neP7D9pCjzpB5RGOBjqfyrOFKMuboKEuboCjvilIY9jz7VIHVOgGakS7dQcHn19Kbb6I3UV1YwWk7JuEbEGnGwnC5Kj6A5NJ9pcsW3HNC3Trzk5+tT75ajT7iGznBA8tuelSx2LLlrjMag49zSC8cKcMeahlmeQjLHjpzS99g40463uTSXhVtsQwo4FM+1yAYDcelV6KpQiT7WXQtG9kIxuNR+exbJOSahp0Yyc01BIPbT7kpJJyaSiiqM276sKKKKBBRRRQAUUUlABRRU9jB9pvIYcgb3AyegprUTdlcvPPJY2EdvE2x5F3yEdTnoKyJWLMSTmt/VdJvjNJKIdyE/Lt5wO1ZEWnXc83lRwOW9x0q5KV7GNOULXuVK6LQIZLfSdRvwjFtnlx4Hc9f6VCLbTdLG69f7VOP+WMZ4B9zR/wlV+jYgEUUI4EQTIApxSjq2TOUqitFaGKysD8wIp9tazXcoigjLuewrp7HVrfV54ra90yJmkYDdGdv41W1fVl0+eaw0mJbeNG2tIOXb157UckVrfQFVm/dS1GR6dY6QRJqkvmTDkW8Z5B9zVq41zSNVdTf2ciMBtDI2cCuWZmdizEknqTSUue2yK9jfWT1Orj0DSLuN7q2vmEEQ3SKy8gVRn1yO1jMGkQCBRwZW5dv8KsRA2Xg6Ruj3UmB9K5o1Uny7EU487fNrYdJI8rl3Ysx6kmpbR5BcRrG7KWYDg4qJI3kYKilmPYCt/TtHWwlivNVlW3jUhhGeWb8KiKbdzWcoxVhPGM7NqaQFiRDEq9e+Oa5+urv7LStYu5bqDVBG8hztkXGKrHwlcht/2iE245aUNwBVSg27mcKkYxszn40aRgqgknsK7fQ9JuLfRbqGTbFPc4CK7YOKyBqdhoylNLiE9x0NxIOB9BWa13PcytNPKzyMcliaatAJKVXyRp3OgahByYCw9V5ptnotxPueYfZ4U+88nAFJYarqEM0SRXUm0sBtJyPyNaPjG6ke+S33nYiAlR0ye9Fo25hOU78hBJqVnpw8vS498g6zyDn8BTI/Et+P8AWlJh6OuaxqAKnnZoqUep19jf2l7Z3V3Jp8SyWy7hjoT2rnL/AFK5v3zM/wAo+6g4A/CtjR7Sd/DmobI2LSFQox1HFYctpcRHDwuv1FVJuxFNR5mQZqewG69gH+2P50trZXF5KI4IyzGtmK3sdDxLdOLm7HKxIeFPuamMXe5VSatyrcr+KjnV39Aqj9Kxq6RvEdrdE/btNRs/xRnBqezstD1VnaASxMg3sh7im48zumTGbgrSRz1hp1zfyhIIy3qewrog+k2VgdMubhpSX3u0YyFPpmszUNbd4zaWSC3tl4wp5b6msctzRdR2DllU1lodCdE0655s9Si56K5wacdItNGUTalJ5rnlIU/i/wDrVzgNbniXLR6cx72y001a9hSjK6i3oypqOsT3v7sYigHCxJwBVSG8uID+6mdO/DVBSqpZgFBJPpUczbNuSKVrHV6ZqV1daFfmSUtJGvyt3H41yjks2Scmur0Sya10y5W8kS3FyuE3nHaqMvhe6I3W8sUy/wCy1XJNpGFOUVJmDV/RN41e2KAkhx0qzb+Hb159syeTGPvSN0Aq1LqNno8bW+mKJJzw9wf6Uoxtqy5zv7sdWM1zSLz7fPJHbuyM5IIFYjQSo2142U+hGK0IfEGpQnK3Ttz0f5h+tbOja8dRvo7a8tYGLZ2sB3ptKTEnOC1RnafooSH7ZqT+Rbjop+8/0qzJ4khTbbx2MbWqcKH6/WsnV724u71zO5O0kKvZR7CqFJytohqm5e9I6T+0NDu+J7J4Cf4k5qbU54tBjSDT4xvlTd5x649q5auh1pWutG065CkkJtOKcXdNkTglJJ7GA8jyOXdizE5JJpgJFKQQeQafb28tzKsUSF2Y9BWerZ0OyRu27m68KyrnLW0ufwP/AOusFwdxIFdRbfYvD9rLDeuZpbgAPEn8P+c1XVfD90pCTTW5PZugrVq6OaEuVtrY5wDJArofDNrMt4Lk4W3QESO3Awamg8P2KI95JfLLaxcnYOT6Cs7VtZa7UW1shgtE+7GD19zSS5dWVKTqPliXZvD0V1K72V/BJubIXcOBVWTwxqMcoTy1cE43KeKx1Yr0JB9q2/DuqXEeoxwy3EjRSfLtLEgUlyyZT54R3LLSWfh5CkYW4vyPmY8iOswa9qKvuF1JknPJ4qLV7c22pTxnnDHH0qjRKTTsghTTV3rc6C38TzmVReRRSxkgNlcHFHiuSVtQ8vcRCqgxqOmKwAMmuruNMutT0izlVMTImxg3BIHQ04ttEzShJNHJinIQGq9PomoQn5rZ8eoGadp2jXF5KQV8qNeXd+ABUJO5tKUUrs0ZUOqeG0YDdPZttPqV7VzzoyNhlIPuK6S41yHSoxaaSqED/WSsM7j7VEniZZT/AKZp1vN7gY/nmrkk+pjTcorbQwoo2kcKoyx7V1Nt5Gg2Tm+y8k6/8e47D3qbTZ9Pmiub6wtNl1CnEbdB7iuTu7mW6neadyzsec0fAgd6srdEbbSeHrojck1sx9BkCrVto2mzOZ4bwTQRDcyAfNXKVoaJeiz1GNn/ANU/yOPY0oyTew502ldMl1fV5Lw+TEvlWq/cjH9aywzA8Ej6Vo6zYtaXkkePlzuQ+orNpTvcuko8uhsaNrE9rdIZZnaEna6k54NVtaszZajInVGO5D6g1WtYpJpljjQszcYFdVfWtg1pa2+qXQiuo0x8vOB2zVL3ombap1Dj+1OiZkkVkOGByCK3f+EdhmybTUYZB2BOKnstDj00Ne6qV8qP7ig53mpUHct1Y20LN9pU2uWFteoojnK4cNxn3rCm0LUYc7rdiP8AZ5o1bWJ9QuQ+THGnEaKeFFMtta1G2x5d3JgdmO4frVNxb1JhGcY6Emk6PNfXRR1McScyMwxtFaF94g+xkWmmBRBFxkjO8+tWLLVp9Z0+5spGCXO3ehQY3juDXLzKVc5GKH7sdCUuefvGyviMSfLd2MEozyQMGtS1ubf+yrqXSYPJuQMsCckL6iuOrQ0i+axu0l6r0dfVe9EZXeo6lKyvEoyOzuWckk8knvSVtazo0sVz5tpG0lvKN6FR0BrHaKRPvxsv1FQ00zaEk1oa2gXyxO1lcnNtcfKc/wAJ7Gqep2L2N48TDgHg+oqTR9Nl1C5CqNsY5Zz0UVtajr1gswtjZi6jjG0yM2Cau146mLfLU905Srukw3M2oRC0yJQ2QR2rRaXw/cnmKe2J9OQK0B5GkaI9xprefJKdvm4xsFKMNbjnU0tYbrVto0l+wluvJnI/ebVyu6qJ8PJL/wAel/BLnoNwBrDkZncs3UnJpAxBBBNDkr6oahNLRnVQW0fhux+13KhryQERJ6e9c5JfXDztMZnDsckg1sabdLqVmdMum+bGYJCeQf7tYdxA9vM0UilWU4IpyeisTTScnzbl2HXdQixi4ZgOzcitPUWOvaal5H/roBtkjH8xXNVoaLdzWl+hhUybvlZP7w9KUZXdmVUgkuaOjRQIpBXU6r4bVrotbzxRlxu8p2wRWXN4e1GIZ8nePVDmpcGio1YtEmj3aTRtpl3zBKfkb/nm3qKrXuj3tpI4eByqn7wHBrW0TTUsIn1TUFKpF9xG6lqpS+JdRa5eVJyqk8IQCAPxq2lb3jNN8z5NjIKMv3lI+orpfDdsLG2l1S6O2JVIVT/HVVfEssg23VpbTD1KkGrerznVdIjkshsig/1kA/h9/eiKW6FUlJ+61YqSa1ZTOwudNjK54MZwaWIaBcugzPbEtzu5H51gnrijPNTz9zT2StozpfFk8ivDbRLttEUFCOje9c0TW3pl7Hd2v9mXxGw/6mQ/wH0+lZt7ZTWc7RSKcjv2NOeuqJpe77j3GWt3NayrJC5Vga1b22j1O0OoWagSL/r4h/CfUe1YhFbPheG5k1RDAxVR/rD2K9waUXfRlVFb3luYpoFdLqCeH2vZUDSwkHBZRlc1V/sixmINtqcLE/wyDaaORgqqtqWNGVtatXsrkZES7kmP8Hsfaqz+HJmJ+y3FvceySDNad8g0Pw6IIWDTXJ+eReRj2NcmGYHIJBqpNK1zOmm23HRGl/YOoLMqNbPycZAyK19bvv7JtYNNspCjoN0jKe9YVtq9/bFfKupQAehbI/KtG6jj1yJru3+W7UZli/ve4oVre6E+a6c9isniC+UYkdZh/wBNFBrQ0zxFCkrJLbRW5lXb50Y5X3IrmmUqSCMEetJUqbRq6MGi7qljNZ3BEp3q/wAyyDkOPWqWa19MvUmh/s69BeBj+7bqYz7e1Jd+Hr+2dsQl0HRl7ihq+qFGfL7silY30tjMJIzweGU9GHoa0LywivLc32nj5f8AlpF3Q/4VmSWtxF9+J1x6iui8NRjT7G51Of7oXYqnoxpxu9GTUsvfjucwVIOCMUKSGGDg1svr4mJ+1afayg+ilT+dLHd6JI6tLZTQ4Of3b7h+tLlXRlc8raxNC6W1j0W0m1VHknk+6VOG29s+tZvkaNcEbLuWD/romf5VY8Tu960V1bkPZhAqFe3rkdq56rnKz2M6ULq6Z1mh2NtaTS3cd1FcmNCUVD82fpXMXUrzXEkr53MxJpIJ5LeVZYnKOpyCK1XWDW13xBYb4D5k6LL7j39qV+ZWRVnCXNLUzIry4h/1c8i/Rq0otRj1KNbfVGO4cRz91+vtWTLG8TlJFKsDgg0yoUmjSVOMloWr+xlsZtkgBU8qw5DD1FVa3dAZ9QP9mXC+ZCQSrHrH9KZNpNn5rJFqUO5TjDjbVOF9UQqvK+WRQsb57RiMB4m+/G3Q1ovob3tut3pyl4mPKtwVPpUB0G6xmIxyjtscGtLX2bTtIstOUlWI3vj1ppO1pESack4PVmHPpd7b58y2kA9ccVf8L2ry6zFkMFj+du3AqhDql9AMR3cwHpvJH5Vo2fii8hk3TLHKCNrHaFbHsRSXLe5cvaONrC6nrrtqE6rDA8IchQyDnFV/7RsJSTPpyg+sTkVHeWCtGbqyczQHqD95PYis3FEpNMUIQktNzo9Qkj1bTLePT8gWy/NC33vqPWudYEEggg0+GaS3lWSJyjqcgitTdbawAH229769Ek/wNHx+o1el6GQjsjBkYgjoRWol3b6gojvsJNjCzgdf97/GqU9hc27lZYXUj2qAqQeQalNxLlGM1oye8spbOTbIvB5DDkEeoNVjXUaOIx4euZr2Pz4oj+7RjjB74Pas03OjTf6yzng/65ybv51Tit0RGo9mr2MEDJxVxUhjOxgCw4OeeaqA4II7VbUB5vORl5HQ9QazR0EdzCsZ3LwM4x6Gq9TTEBFjDbsHJPvS20HnPgnCjrUyaWo0rkFKAT0FW3FtFwoLH1Y0G7QLtC49hxUc7eyNPZpbsq4c/KM49KUIVBJ69qcZS56kVGzbjVq5DSWwlFFJTJFo60EYFFAB0pKUmigAxRSUtAB1NSgYGKZGOc1JQAUUUUAFFFFABRRRQAUlFFACU+Pg5plSKMLQItQale27qsE7gk4AzWz4j1G4gt7a18zEhjDzMvBJPY1n6Hpkt1fxSyIVgVtxZuBVjXtL1G5v5rhYTJGx+Uoc8DpW65uU5JcjqLbQ5wkk5PWirKaddvOIVt38w9sVqLpljpi+Zqk++QdLeI5P4ntWag2byqxW2pP4UtmE0t4ELC3jZhgdWx0rBuUm852lRgzHJyK1X8TXkZCWIS1gX7saKD+Z71Yh8UyXBWO+sbe5B4ztwat8rVrmS9pFuVjn44ZJXCRozMegArch0aDT4hcazL5eeVgXl2/wrQ1y+h0by49Nto4J5kDO+Mlc9hXJzTSTyGSV2d25LMck0nyw9Sk51F2R0n/CT2jRi2k01GtU+6u7kU+3ttA1idYoBNbTP0GMjNcrW/4QjxqEtww+WCJnz704zcnZk1KcYR5loTXl/baGzWumQhpl4a4cZOfaufubma6lMk8jO57k067lMs7uepJJqCplJt2NacElfqKnLAV0sDtb+Drp9x/fSiMfhzWbpeiXV9mTiGBeWlfgCugll0OXTY9La9ZTG2S6rwWqoJpGVWSbSWtjjOpqzGPlrb/4RYTnNjfQTjsN2DVhdNs9FUSam/mzjlbdD/Op5H1L9tHoV9C0u4nu4pzHtgRgzO/AwK1tZ0OfU72S6tJoZUbAAVs9qwtR1ie+Hl8RQL92JOFH+NU0uJYmDRyOhHQqcU+aKVieSbfN1LzaFqKSBDbOTnGQOKvfYLHR1D6g4nueogQ9PTNW9I1W8fRb+WWdnMagIzckE+9cvMxZySck9abtFXQk5TfKzTn8QX0koaKUwoOFSPgAVPB4mvukyxTrjkOtYQNSwIzttUEk8ACpjJtlypwUdjpdf1F7a2t0tEWDz497lOD9K5csWJJOSfWuk8SWNzI9t5cLsiQqMgVzjxSIcMjA+4pzvcVFJR8xua3/AAp/rbw/9MDVHTtGuL3LnEUK8tI/AFaSapZaIph0+MXMp4klfofYURVtWKpJSXLHU5+QHe2R3pmK6Ma3pd1xeaaEz1aM1ZS00WOyOpRJJKiNgRscfNRyX2Y/a8q1RladoUlxEbm5cW9svJd+M/Sta6vtBuxFbymXECiNJMcECsHVNVudQl/etiNeFjXhVFUM0OSWiBQlL3pM6UaDp96R9g1BGJP3WPP5USCz8OgoQLi/x6fLHWLp0pju4GHaRT+tXPFQxrs/vtP6CqukuZEWblySZn3d7PeTGWeQux9egpsNzNCcxSMv0NQ05EZ3CoCWPQCsru50csbWOnkuprrweWkkZmWTBJPUVy5rr7CxMWgS2d7Klu8zbkDnms6bwvchS1vLHOv+ya0mm7GFKUU2jBrQ0ESf2xbNGhba4zgdqsW3hy8ebFwvkRKMtIx4Aqe41S10yBrXSeXPD3B6n6Uoxtqypzv7sdWJrOh3wv55Y4C0bOSCPSseS2miOJInU+4q1Brmo27ZS6kI9GO4frW5oviCa8u47a9iikDnAbbg5otGT0DmnBaooWGipHD9t1RjDbjkKfvP7YqWTxO6MsdrbxJbJwsbDOaztdup59SmE752MVUdgPYVm5ocraIUafP70joxrun3RAvNOX/ejP8ASrWpXEGk2ET6XEF+0gnzCOQPauTUEnAGa6OdGu/CduVXLwMVOPSnFtpkzgotdjnpJGkcs7FmPUmm0rIytgqQfenLDIzqoUlj0ArPVnRdI3PDDfaBe2DdJ4SVz/eH/wCv9KwXG1iD2rpdMtItCC6hqDFZMfu4VPzHPFNe78PXu4y28lu7fxD/AOtWjWiTMYzSk2tjm8E9OavaTY3N5eRi3U5VgS2OBW1a6DYXUoFlqCtnkqRyBVfVNVjs4m0/TAY0HEkn8TnvQopasJVHL3Yo0dTttMv74k6hHHMAFYHpn61nzeFbjaXtpo519VNc8WJOSalt7qa3kDwyMjA54OKXMnuCpyitGb9vYWuiQC61Ib52GY4P6msm+1a6vbgytIyf3VQ4CitXxOPtdrZ6ivIkQA/Wubok2tEFKKl7z1ZpQa9qMGAtyxA7NzWvc6hPqfhp5AQskUmJQgxuHY1y1dB4VjknmubYoTFNEVY44B7URk3oOpCKV0YHWkrcn8L6hGSVRXXttNZsthdROFeB1JOOlRys1Uky14evPsepxlv9XJ8jj2NLrWmTWt/KFibyt2VbHGK0rXT7XRLdbzUvnnIzHB/jVf8A4S2/89nYROhPCMv3R9a0taNmYJtzcoowipHUVqaNo0moP5jny7dOXkNXm8QWN4AL/TlJ/vIal8TXDW9rBbWQ8uzdNw2/xfWkopajlOT91Kw+91/Tdwt/sf2iKNQgcnBOKrBvD14ORJaue5GR+lc5QKXP5FKlZaM65vsmgaYtzZ4uZrjISbHC1ys0sk8rSSsWdjkk963NFcahptxpUh+cAywZ/vDqP8+prBdGRyrDBBwRTk9FYVNWbvuIGIOQSPpXQ6PN/aVhNps7FnA3wknv6Vzta3h+0uZ9Qjkt+PLOSx6AUoN3HWS5bmZLG0UjIwwynBFMrq9Rg0S7vZD9t8qQnn5flz9apv4aaTm0u4ZgenzYJocH0CNVW1MixllhvIpIMmRWBAHf2rpdV8OyXUvnWxRDIAzRseVJpsVrB4btftV2qyXjj91H1x71zdzeTXNw88rkuxznNVpFWZGs5Xj0Ltx4f1GDrbsw9V5q5o+jpGj32pAxwRc7WGCx9KzrfWtRt/8AVXcmB2Y7h+ta811Nr+iNlv8ASbY7mUDG8euKI8t9Anz2syre+JbyW53Wz+TCvCIBxj3pE8S3B4uYIJx/tJj+VYh460lRzs09lGx17Xi3nh2c6XGLd1bMyL1I9q5E9fer+jX7WF8snWNvlkX1U1b1fRJorlpLaJpIH+ZSB2NU/eV0RH93Jp9TErV0S+SGRrW55tp/lbP8J7Gs54pEOHRh9RV3RtLl1G6CL8sa8u3YCpjdM0qcrjqN1Swksblo5F/3T2IqjXW6lr9lBIlpHaLdRQrs3ueTVA3Og3WDLbTW7HrsORVSimzOE2o6oytPgmuLuOODPmFhjHaun1r+x/PWK+dzchQHeMZGfeizFhp2mXN7pbG4mHy5Ycxj1rkppXlkaSRizMcknvT+FCV6kr7WNv8AsjTJ+LXU493YSfL/ADrQstPj8P2kuoXJSWTpEF5GfWuQ3GtnRNQjUNY3nNtNxk/wH1oi4thUhNR3uZ11dy3Vy88rkuxyTSxX91Ccx3Ein2Y0/VNPewumjfleqt2IqlUNtM1ioSjpsdHa6g+t2jafdvmcfNCx/iPoawp4mikZWBBBwR6UyN2R1dCQynIIrqrjTP7VsIb6Vo7aaQbW3nAc+tX8aM3+6lfozkqvaZfyWNwHTkHhlPRh6Vbm8N3qjMQSZfVGzRpmg3VxfLHNG0SDlmI6CpSkmVKUJR1J9S0R51W+02NngmG7aByp9KxpbO4hOJIZFI9VNb2u646Tpa6bK0MFuNoKHG41Ti8T6ivErRTr6SRj+lVJRuTBz5divo2nSahfpCAQvVj6CtnWNfSK7+zQwQzQxDYTIuckUuma7Dc+bbfZobSeZSqyxjAz6Gucvrea2uXjnBDg/nR8MdCbc87SNUarpc/FzpgU/wB6Jv6Vp281omi3Q0XeZj9/f94L7Vx9T2V5LZXKTwnDKeh6EehpKeupU6OnusjkBDHJzTAcdK2r20ivrc3tiPl/5axd4z/hWMUYVMo2ZpTmpLU1dL1FPLayvfmtpPzQ+oqrqenyWE+0/NG3KOOjCqi9a6u1SCLw0H1YF4y37lR94fSrXvKzM5fu5XXU5Kpra4ltp1lhYq6ngitUw6HOp8u4ngb0dcj9KsafoNtNeRbb+CWLdkgHBIqVB9CpVI2s0WL3TLa9soL64ljs5phyrcBj61nN4buX5tpYLgf9M3BpfFF+1zqJhUFYYPkRcYrFDspypIPqKqTjfVEUoz5bpnR6Hos0F+Zr6JkigG8lhwaztR1e4uL+SeOaRAT8oBxgUWGt3Vq2yWR5rdhteJjkEUuo6egQXdod9s/Qj+E+ho+z7orWn+8Ej1/UE4abzB6OoatJNRXXLEWEpS3mBzHtGFc+h965nocU4MQcipU31NJUovbQkureW1naKZCrqeQahrftZF12JbS5/wCPpRiKb+97H/GqVxoWoQE7rdiAeo5oceqHGp0loyPTtQezcqR5kL8PGehFWL/TVMYu7HMls/UDqh9DUE9s8OnW++IrIZpMnbzgBMfzNdFp0tvotgQ0g8ycx7mJyRuxyBjHANNPS0iZRs+aByBVgcEEU6IOJF2ZDZ4xXVi6XDJqVvavLGgM25QpBLYAz9OfxFV5bzS4byzmeCQQomYhGcjiRsk5/Opsr7lOUraosa3LZ2cVrHfW32i5aMGRg20isgDRJsfNcW7H1AYCptead9QOpRGOSGQYjYoHUD0IYEZqK9RJr28MqKIbQZEcEaRk5IHUL7981cnZ7GMEraM1dIitbS3vZbK6W5nMeEUAhh+Brk5C28787s85rZit4bCdJlM5bzYggDhSAy7ueDyOlXpLO11nUIcoYHeZ0chh8wUr7dcMfyofvKw0+SV3qjmFkdDlWYH2OK07bUo7iL7NqQMkfRJerR/4ioxYRfZVLeaJmt/tG7I2YzjGMfrmrH9nQI5aB5wojlBcOOSIy2OmVz0I5471CbRpPlkilqGnyWbBgRJC/KSL0YVTrq9PW3mdLIRN5LwxyMjuCBkcsOODVKOzs4ftE1vcbZUUbVfrHuZVDE+wbNU4p6omNVrSRj2l3NaS+ZE2D0IPQj3rZTSF1m2a8sVETKcSRscAH2NS3NijKbeM20v7mNY1jiUNu2r8xbGSDyeT3q+Yrex0aew3Oc+YzlW+Y7ELHtgfdx3pxXRkzmvijuc9PoOow4zbsw9V5/lUen2MsuowQvGy7nAOR2q7YxDZA9tNdRM7jdslA2AtjpgZ47/pV211W6trXzBPLO8YLlXKkgBsdxkjHfP4Ulyjcp2aG+JNYuYNYaGCQBIlAKkAgms0a4z/APHzaW03uUwf0rTvrGzv726ndmifzdm0P3xnPT9KzLiwtYUnAE/mQRRSsSwwwYqCAMcfe605Sl0FBQas1qXl1K1v9MbTo4xZl23KScqx9PasG6tpbSYxTIVYevetPUkiAv4oozHHBKpQE5xng44qC31FJYRa6gpkiAwkg+/H/iPak2paMqKcdY7GNx9aBycCm0o6GsjqJQyJ23H3pPPccLwPamCkpWQ+ZikknJpPxpKKZI7oPc0lK3U02gBc05Vz9KZS+lA0OfOeRim9KVjk80hpIctxKWkHWimSFFKKcOooAeowMUtFJ3oAWikooAWikpaACikooAKSiigCeztZLy5WGFcs1azjTtKB3kXlyP4R9xT7nvVLSiQl4QcHyDyPqKoy1onyq5jJOcrN6E99qlzeP877UH3UTgCm2+p3tsQYbiRcds1TpR1FTzO+5fJG1rHW6rq13BoFpucLc3GSzqMHbXJMxYksSSe5re8Vn97ZDsLdcCsCqqPWxFGKUbhWjoNqbvV7eMDI3gn6VnV3ngeNBZSSBF35xuxz+dKCuwrS5Y+pzXiaZrjWZ2wQqnaMjsKya9W1OCKS3YvEjEd2UGuGsoYm1+BDGhQycqVGK0lC+plSq6cttiDTdAuLyP7RKVt7UcmWQ44rUh1vS9HDW9hbtcKw2ySucbvpS+N3cXcUQZhGEyEB4H4VydJvk0Q4L2qvI6oXHhu/I8yKW1c9SORUtzpmkaHDHeyubvzhmBOgPuf0rkR1rpPFv/HtpQ7C2HH5UKV02Dp8slG+jMzUtau9QO12EcI+7EnCis7JpKB1rJtvc6IxUVZGz4WRpdctwCeGyfwqXX5vO1i5bOcOQPwqTwV/yG1/3T/KqF7zdzZ/vn+daP4DFfxWQ05FLsFUEk9hTBXS+DEVtQJZQSEOMj6VEVd2NJy5Y3L2l6Rcf8I9LbsFjlnYMFY4OKxbvw/qMBLGAsvqpzSa9LIdYnPmNlWwDnpW74UuJ5QFkmkcAdGYmt3FNHIqji79zn7DRLy8mK+WY0X7zvwFFaD3tho0Zi0/bcXPRp26Kfatfxq7R6fEEYqGb5gDjNcKazfurQ1inVb5tka0PiTU4mJ+0FwezjNa+k62NTvI7a8s4W3fxAYrkq1vC/8AyGofxojJt2KqwiotodrmqTzXMluGCQRkqqLwMVkZqxqX/IQn/wB8/wA6rVM3qaU4pRVhc10Ftz4Qm/67/wCFc8K7PQkRvC8oZFI8w9R9KdMivsjkGU8tjimqMnBrR1JFVsKoA9hRoKK+qQq6hhu6EZpWvKxXNaLZc03R9qLe3sggtUIbLdW+lXryfQdXuXlklkhkIA3MODiqfi93/tMR7jsVBtXPA+grnxVyklpYxhBz96+p0v8AwiyXBzY3sUo9Mgmkley8PZjh23F93Y/dT/69U/CxI1uHBPeq2t/8he6/66N/OjRK6CzlPkkyvdXk91K0szl3Pc02K5nh5ildPocVF3o7VnzM6OSNrWOomvJ7zwkryyMzibaxJ6jmuXk4YiuhsefCNz7Tj+lc/N981c9kZUtG0NBq9pLML6AoCSJAePrVAV1XglFM0zFQWA4JHIqYblVnaBD4h0a7bUppobd3RzuyBWDJbzQnEsbofQjFd5pM80lzMJJXcBjgMxNXtQija2bdGp+U9RWkoXZjCs1HY4vR9Fkul+0zuILZfvO5xn6Vbm8RR2X+jaXCn2dTyXGS9WfFzMmnWcakqhHKg4B/CuRNKT5dEVBe196R0i+I7Kc/6bpsbH1T/wCvV7ztOg099U0+Dc+dgDj7h9a4wda39P8A+RYvP+uq0RlcKkFFKxkXdzNdTtJO5dyepqClk+/Taze50RVkaGkXX2S/t5ugVxux6HrUviS2+zazOB91zvH41nw9G/Ct3xSMzWxPJMC5NXvAw2qnPUqIXYKoJJ6Uhrb8Jor6um5Q2BnkZqIq7sbTlyxbNi1sY18PR2mqzJb733Rbjg4qi/hTziWsryKVO3Of5VU8VO7azKGZiF4AJ6VlQyPG2UdlPqpxWtk3Y5k3GPOmbMPha9N35cwVIl5aXPGKk1XVobSL+z9K+WJeHlHVz9a0oZ5ZfCt20kru3AyzEntXHTff/CiXurQcH7SXvE8OqXsBzFcyr/wKtzSfEly1zDHeMkkZbBLKMj3rl6ki6mojJ31NZ042ujS8RiZdXmEzs/Pyk+nasuug8Xj9/anuYRk+tc9SnuOlrBC10tqp1Xw20ON01qfl9SK5oda7PwWBtnOBnHWnDqRW2RyEsMkRw6FT7io8V6hdwQyJ88SNz3UGuPuYYk1eFVjRR5g4Cgd6HDUcal4tkuhactjENWv3MUcfKL3eh9Y0a7lY3Onsm453KQTUvjRmFzCgJ2CPhc8VylVJ8tkRBc922dKun6Fe8W160Mh4Cycc0/W7r+yIP7MslKcZkl7tXNR/fFbvinkWTHkmAZPrxQn7raE4++ot3MAsc05ZGU5Vip9jUZ7UCsrnVZHUbv7d0AsTuu7QYPqy+tcyRg4NbvhAn+1XXJwYmyPWse9AF1IBx81aS1SZhT92biQ1f0W6ltdSieFSxJ2so/iB6iqFdF4MRW1TJUEheMjpUw3NKrtFk+qeFbg3MklpsMbHIQnkViz6Pf24JktnwO4Gata1czprk5SeRSHxkORXV6BLJNakyyPIePvMTWrgtzmjWkrI5rQdHEm6+vv3drDyc/xEdqL7xNdvdlrSQxQrwqYGMVt+M/k0qNV+VS3IHArhamT5VZF017RtyN6PxPM2Bc2tvMvfK4NaZvI7vQLg6VF5EgOZVB5x7Vx3et/wgc6m6/wmI5HY0Qk27MKtNRjzIwmJzzTc1PegC8lAGBuNV6yejOiOqTL+kag1heBz80TfLIn95ak1vTxZ3IeH5reYb429qzB1rsbBFl8H5kUOVLbSwzjntVx1VjKfuyUkcdSrksAO9WrtQDwAPwqXQ1VtWtgwBBccEUktbFuVouR0ckFvFoFuNcch84j2/eC1mjRtLuT/AKLqsYJ6LJ8p/Wl8asTqqgk4CDA9K55etXJq9mjCnF8t0zp7DwtKt4rzyRtbL8xZTnIrP8Q6qb668uL5beL5UA4/GpvCsj/2yqb22sjZGeDxWVqIAv5gBgbjRLSOgQ96fvEcd1PCcxSun0OK19N8R3UMvl3krzW7ja4PUD1FYVFZqTRvKnF9DS1nTjZTh428y3mG6KQdCKza6OP5/Bb7/m2TfLnnb9K5ynNaipNtWfQUEggg4IrobYrr9l5EhxfQr8jf89B6fWudrpfBCg6m5IBIjOPbpTg9bE1lpfqjDuLC5tmxLA6/UVX2kdq9NtGaTzQ5LAMR8xzWVr9vCsQKwxg+yiqdNGca7e6KGhINK0mfU5xy42Rof4qpf29DMSLrTYHB6lMqa0fF/wAum6ei8Lt6Dp0FcjRJ8uiHTiql5M6CObQJ3TfFcW5zzj5hTvFk0jzwqgxaBB5RB4Yetc9W/H8/hF9/zbJcLnnH0oT5k0E48kk9zn6cjsjBkJDA5BHamUVkdNjoI3j1+38t8LqEY+Vunmj/ABrCljeKQo6kMpwRUlmzLeRFSQQ45B962PFSgankAAlQTgdeK0fvRuc8fcnyrYwK0NJvZbacRqvmxyna8R6N/wDXrPPU1p+GwDrdqCM/P3qY7o1qW5Hc19T8N26XBEd7DCzDcI5GAIrMk8N6inKRrKp6MjAg0/xWSdenyTxj+VZkFxNC4MU0kZz1ViK0sm7GClKMb3Oi0GzfTIbvULuMoYV2oG/vVhHU7wTNItxIrMc8NXS3Esk3hOZpZGkbeOWOT2rjj1pT93RDpLnblI0G1u+cKJLh2A7Zxn8q1Gm/4SCzWGNzFcxDiHd8smO4z3rm6kt2ZJ0ZGKsGBBBwRUxlrZmk4JK60sSyT3cF1I7yyLMeGJPPpUTXErDDSMRjbye2c4/OtzxeoF7GwABaMEnHWueqZKzsXTlzRuXtP1FrXdHIvm27/fjP8x71bvLeWM/2hYzvJFKf9YD8wPoaxu9df4GAZbxWAK4Xg9O9XF30ZlUjyvnRyrzTMTvkcktvOT1b1qWO/vEcslzIGZgxIbv611fiK2gSJSkMakk5IQCuTAAuFwB1FJxsyozU1ex0161rZaHp8d/HJKzRgbVcr8vbPrjiqD3elXRGbu9gO0qN3zKARg9OenFTeOCfttsMnAj4Fcz3qpSs9jOnDmje51mnWkPzm21GO5fyjGisxUqp64Heuf8AtLQ3czOhIkDI6HjIP+QfwqvAzJKjKxVgwwQcEVteK1UXcTBQC0YJOOppPWN0CXLUs9bmG00jMGZ2LAAZz0AGAPyFX7XV51/d3Ukk9uVKFC54BGDj3wazaBUJtG8oRkrM2LyOeK3SWyuXks85TB+4euCOxrNN1ceSYTM/lnqueD3rV8MktczxnlGiOVPQ/hWVdgC4YAY5q5LRSMqb95wfQemoXaOXS5lViACQ3YVqWbprO+2kZ47yUAeYDkSAYwD/AN8isGtvwj/yHYfo38jUwetiqkVa63HXmlassJikgeQlgWcHcSBwBWRLbTREiSJ1PuK0dTubiHXbnyp5Y/3hHyuRXWaOTc2Cm4PmnP8Ay0+b+daummc6ryilof/Z">
            <a:extLst>
              <a:ext uri="{FF2B5EF4-FFF2-40B4-BE49-F238E27FC236}">
                <a16:creationId xmlns:a16="http://schemas.microsoft.com/office/drawing/2014/main" id="{71A9CEB7-11BA-43EB-9ED6-ABBA98CED8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7434A842-3B4A-4943-8FFB-07AF149F2D4F}"/>
              </a:ext>
            </a:extLst>
          </p:cNvPr>
          <p:cNvPicPr>
            <a:picLocks noChangeAspect="1"/>
          </p:cNvPicPr>
          <p:nvPr/>
        </p:nvPicPr>
        <p:blipFill rotWithShape="1">
          <a:blip r:embed="rId2"/>
          <a:srcRect l="3646" t="31666" r="38393" b="20367"/>
          <a:stretch/>
        </p:blipFill>
        <p:spPr>
          <a:xfrm>
            <a:off x="8019874" y="340183"/>
            <a:ext cx="3934437" cy="1831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C080666E-3149-411B-A74F-B4464F615164}"/>
              </a:ext>
            </a:extLst>
          </p:cNvPr>
          <p:cNvSpPr txBox="1"/>
          <p:nvPr/>
        </p:nvSpPr>
        <p:spPr>
          <a:xfrm>
            <a:off x="1371600" y="2491530"/>
            <a:ext cx="10490433" cy="3046988"/>
          </a:xfrm>
          <a:prstGeom prst="rect">
            <a:avLst/>
          </a:prstGeom>
          <a:noFill/>
        </p:spPr>
        <p:txBody>
          <a:bodyPr wrap="square" rtlCol="0">
            <a:spAutoFit/>
          </a:bodyPr>
          <a:lstStyle/>
          <a:p>
            <a:pPr marL="285750" indent="-285750">
              <a:buFont typeface="Arial" panose="020B0604020202020204" pitchFamily="34" charset="0"/>
              <a:buChar char="•"/>
            </a:pPr>
            <a:r>
              <a:rPr lang="en-GB" sz="2400" dirty="0"/>
              <a:t>Virtual reality quiz show. </a:t>
            </a:r>
          </a:p>
          <a:p>
            <a:endParaRPr lang="en-GB" sz="2400" dirty="0"/>
          </a:p>
          <a:p>
            <a:pPr marL="285750" indent="-285750">
              <a:buFont typeface="Arial" panose="020B0604020202020204" pitchFamily="34" charset="0"/>
              <a:buChar char="•"/>
            </a:pPr>
            <a:r>
              <a:rPr lang="en-GB" sz="2400" dirty="0"/>
              <a:t>Players participate in a single player version of the web app within a 3D VR world.</a:t>
            </a:r>
          </a:p>
          <a:p>
            <a:endParaRPr lang="en-GB" sz="2400" dirty="0"/>
          </a:p>
          <a:p>
            <a:pPr marL="285750" indent="-285750">
              <a:buFont typeface="Arial" panose="020B0604020202020204" pitchFamily="34" charset="0"/>
              <a:buChar char="•"/>
            </a:pPr>
            <a:r>
              <a:rPr lang="en-GB" sz="2400" dirty="0"/>
              <a:t>Very early stages, development within the VR adaptation will increase over the next few weeks.</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2670935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986C-4D7E-4360-B1EF-2D3C85E0BF0A}"/>
              </a:ext>
            </a:extLst>
          </p:cNvPr>
          <p:cNvSpPr>
            <a:spLocks noGrp="1"/>
          </p:cNvSpPr>
          <p:nvPr>
            <p:ph type="title"/>
          </p:nvPr>
        </p:nvSpPr>
        <p:spPr/>
        <p:txBody>
          <a:bodyPr/>
          <a:lstStyle/>
          <a:p>
            <a:r>
              <a:rPr lang="en-GB" dirty="0"/>
              <a:t>What’s Next?</a:t>
            </a:r>
          </a:p>
        </p:txBody>
      </p:sp>
      <p:sp>
        <p:nvSpPr>
          <p:cNvPr id="3" name="Content Placeholder 2">
            <a:extLst>
              <a:ext uri="{FF2B5EF4-FFF2-40B4-BE49-F238E27FC236}">
                <a16:creationId xmlns:a16="http://schemas.microsoft.com/office/drawing/2014/main" id="{C015F289-C006-4B73-8F73-C307A0DC541E}"/>
              </a:ext>
            </a:extLst>
          </p:cNvPr>
          <p:cNvSpPr>
            <a:spLocks noGrp="1"/>
          </p:cNvSpPr>
          <p:nvPr>
            <p:ph idx="1"/>
          </p:nvPr>
        </p:nvSpPr>
        <p:spPr/>
        <p:txBody>
          <a:bodyPr/>
          <a:lstStyle/>
          <a:p>
            <a:r>
              <a:rPr lang="en-GB" dirty="0"/>
              <a:t>Adding player icons to the game board is the next gameplay feature focus. Alongside allowing players to vote for a question, this way students have more control over the questions they answer.</a:t>
            </a:r>
          </a:p>
          <a:p>
            <a:r>
              <a:rPr lang="en-GB" dirty="0"/>
              <a:t>The next design focus is reworking the website layout and overall design. The design at the moment feels a bit dull and needs some life added to it.</a:t>
            </a:r>
          </a:p>
          <a:p>
            <a:r>
              <a:rPr lang="en-GB" dirty="0"/>
              <a:t>VR adaptation development is another big focus during the next sprint.</a:t>
            </a:r>
          </a:p>
        </p:txBody>
      </p:sp>
    </p:spTree>
    <p:extLst>
      <p:ext uri="{BB962C8B-B14F-4D97-AF65-F5344CB8AC3E}">
        <p14:creationId xmlns:p14="http://schemas.microsoft.com/office/powerpoint/2010/main" val="87246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FB36CC-3BE2-40F2-8107-1EC5E5EAF27C}"/>
              </a:ext>
            </a:extLst>
          </p:cNvPr>
          <p:cNvSpPr>
            <a:spLocks noGrp="1"/>
          </p:cNvSpPr>
          <p:nvPr>
            <p:ph idx="1"/>
          </p:nvPr>
        </p:nvSpPr>
        <p:spPr>
          <a:xfrm>
            <a:off x="1916884" y="2290194"/>
            <a:ext cx="9601200" cy="3581400"/>
          </a:xfrm>
        </p:spPr>
        <p:txBody>
          <a:bodyPr/>
          <a:lstStyle/>
          <a:p>
            <a:r>
              <a:rPr lang="en-GB" dirty="0"/>
              <a:t>https://tortuositymmu.firebaseapp.com/</a:t>
            </a:r>
          </a:p>
        </p:txBody>
      </p:sp>
    </p:spTree>
    <p:extLst>
      <p:ext uri="{BB962C8B-B14F-4D97-AF65-F5344CB8AC3E}">
        <p14:creationId xmlns:p14="http://schemas.microsoft.com/office/powerpoint/2010/main" val="3934064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B82E-4680-4A63-BED0-83EC11E2D5AB}"/>
              </a:ext>
            </a:extLst>
          </p:cNvPr>
          <p:cNvSpPr>
            <a:spLocks noGrp="1"/>
          </p:cNvSpPr>
          <p:nvPr>
            <p:ph type="title"/>
          </p:nvPr>
        </p:nvSpPr>
        <p:spPr/>
        <p:txBody>
          <a:bodyPr/>
          <a:lstStyle/>
          <a:p>
            <a:r>
              <a:rPr lang="en-GB" dirty="0"/>
              <a:t>Recap</a:t>
            </a:r>
          </a:p>
        </p:txBody>
      </p:sp>
      <p:sp>
        <p:nvSpPr>
          <p:cNvPr id="3" name="Content Placeholder 2">
            <a:extLst>
              <a:ext uri="{FF2B5EF4-FFF2-40B4-BE49-F238E27FC236}">
                <a16:creationId xmlns:a16="http://schemas.microsoft.com/office/drawing/2014/main" id="{2A6FCD88-545D-403F-ADDA-F35E22D4CA6F}"/>
              </a:ext>
            </a:extLst>
          </p:cNvPr>
          <p:cNvSpPr>
            <a:spLocks noGrp="1"/>
          </p:cNvSpPr>
          <p:nvPr>
            <p:ph idx="1"/>
          </p:nvPr>
        </p:nvSpPr>
        <p:spPr/>
        <p:txBody>
          <a:bodyPr/>
          <a:lstStyle/>
          <a:p>
            <a:r>
              <a:rPr lang="en-GB" dirty="0"/>
              <a:t>Tortuosity is a web app designed for Geology students participating in a quiz. Our client would like to host a quiz within her lessons and asked us to build a blockbusters type game.</a:t>
            </a:r>
          </a:p>
          <a:p>
            <a:r>
              <a:rPr lang="en-GB" dirty="0"/>
              <a:t>The teacher would pull up the gameboard on her computer for the whole class to see.</a:t>
            </a:r>
          </a:p>
          <a:p>
            <a:r>
              <a:rPr lang="en-GB" dirty="0"/>
              <a:t>The students then connect to the game, and once the teacher selects a question it gets pushed to the students phone. They can answer it from there.</a:t>
            </a:r>
          </a:p>
          <a:p>
            <a:r>
              <a:rPr lang="en-GB" dirty="0"/>
              <a:t>It’s a knockout quiz, if you get a question wrong you are locked out from the session.</a:t>
            </a:r>
          </a:p>
        </p:txBody>
      </p:sp>
    </p:spTree>
    <p:extLst>
      <p:ext uri="{BB962C8B-B14F-4D97-AF65-F5344CB8AC3E}">
        <p14:creationId xmlns:p14="http://schemas.microsoft.com/office/powerpoint/2010/main" val="214421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B1A49-4653-4BF5-8BB5-517E3CFADFFC}"/>
              </a:ext>
            </a:extLst>
          </p:cNvPr>
          <p:cNvSpPr>
            <a:spLocks noGrp="1"/>
          </p:cNvSpPr>
          <p:nvPr>
            <p:ph type="title"/>
          </p:nvPr>
        </p:nvSpPr>
        <p:spPr/>
        <p:txBody>
          <a:bodyPr/>
          <a:lstStyle/>
          <a:p>
            <a:r>
              <a:rPr lang="en-GB" dirty="0"/>
              <a:t>User Authentication</a:t>
            </a:r>
          </a:p>
        </p:txBody>
      </p:sp>
      <p:sp>
        <p:nvSpPr>
          <p:cNvPr id="3" name="Content Placeholder 2">
            <a:extLst>
              <a:ext uri="{FF2B5EF4-FFF2-40B4-BE49-F238E27FC236}">
                <a16:creationId xmlns:a16="http://schemas.microsoft.com/office/drawing/2014/main" id="{CFA18771-8E87-4F35-8AD5-9A9A5DB102E0}"/>
              </a:ext>
            </a:extLst>
          </p:cNvPr>
          <p:cNvSpPr>
            <a:spLocks noGrp="1"/>
          </p:cNvSpPr>
          <p:nvPr>
            <p:ph idx="1"/>
          </p:nvPr>
        </p:nvSpPr>
        <p:spPr>
          <a:xfrm>
            <a:off x="1371600" y="2590800"/>
            <a:ext cx="9601200" cy="3581400"/>
          </a:xfrm>
        </p:spPr>
        <p:txBody>
          <a:bodyPr/>
          <a:lstStyle/>
          <a:p>
            <a:r>
              <a:rPr lang="en-GB" dirty="0"/>
              <a:t>We needed a way to keep track of scores within the database. This allows statistics and other important values to be dynamically changed throughout the app.</a:t>
            </a:r>
          </a:p>
          <a:p>
            <a:r>
              <a:rPr lang="en-GB" dirty="0"/>
              <a:t>Once a user creates an account, an account is then created through firebase.</a:t>
            </a:r>
          </a:p>
          <a:p>
            <a:r>
              <a:rPr lang="en-GB" dirty="0"/>
              <a:t>Whilst the account gets created, a new field within the database gets created with a  unique ID. That ID is then stored within the users account.</a:t>
            </a:r>
          </a:p>
          <a:p>
            <a:r>
              <a:rPr lang="en-GB" dirty="0"/>
              <a:t>This unique ID field contains children that can store information. More children can be added during runtime and dynamically which allows for game rules to be added once the game is released.</a:t>
            </a:r>
          </a:p>
        </p:txBody>
      </p:sp>
      <p:pic>
        <p:nvPicPr>
          <p:cNvPr id="4" name="Picture 3">
            <a:extLst>
              <a:ext uri="{FF2B5EF4-FFF2-40B4-BE49-F238E27FC236}">
                <a16:creationId xmlns:a16="http://schemas.microsoft.com/office/drawing/2014/main" id="{76DC517B-2A90-43D2-A8C0-53D42F80CE58}"/>
              </a:ext>
            </a:extLst>
          </p:cNvPr>
          <p:cNvPicPr>
            <a:picLocks noChangeAspect="1"/>
          </p:cNvPicPr>
          <p:nvPr/>
        </p:nvPicPr>
        <p:blipFill rotWithShape="1">
          <a:blip r:embed="rId2"/>
          <a:srcRect l="33979" t="45442" r="49152" b="31376"/>
          <a:stretch/>
        </p:blipFill>
        <p:spPr>
          <a:xfrm>
            <a:off x="9083906" y="240253"/>
            <a:ext cx="2769737" cy="2140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0183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3755-B0DB-4738-8EFE-9C698F770B24}"/>
              </a:ext>
            </a:extLst>
          </p:cNvPr>
          <p:cNvSpPr>
            <a:spLocks noGrp="1"/>
          </p:cNvSpPr>
          <p:nvPr>
            <p:ph type="title"/>
          </p:nvPr>
        </p:nvSpPr>
        <p:spPr>
          <a:xfrm>
            <a:off x="1295400" y="509632"/>
            <a:ext cx="9601200" cy="1485900"/>
          </a:xfrm>
        </p:spPr>
        <p:txBody>
          <a:bodyPr/>
          <a:lstStyle/>
          <a:p>
            <a:r>
              <a:rPr lang="en-GB" dirty="0"/>
              <a:t>User Authentication</a:t>
            </a:r>
          </a:p>
        </p:txBody>
      </p:sp>
      <p:pic>
        <p:nvPicPr>
          <p:cNvPr id="5" name="Screen Recording 4">
            <a:hlinkClick r:id="" action="ppaction://media"/>
            <a:extLst>
              <a:ext uri="{FF2B5EF4-FFF2-40B4-BE49-F238E27FC236}">
                <a16:creationId xmlns:a16="http://schemas.microsoft.com/office/drawing/2014/main" id="{A86B10F5-ECD1-4290-8357-5F6A05C108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600" y="1526796"/>
            <a:ext cx="9611711" cy="5177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3796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280A2-1ED7-42E0-9EB5-ED09CBFEE535}"/>
              </a:ext>
            </a:extLst>
          </p:cNvPr>
          <p:cNvSpPr>
            <a:spLocks noGrp="1"/>
          </p:cNvSpPr>
          <p:nvPr>
            <p:ph type="title"/>
          </p:nvPr>
        </p:nvSpPr>
        <p:spPr>
          <a:xfrm>
            <a:off x="947956" y="425742"/>
            <a:ext cx="9601200" cy="1485900"/>
          </a:xfrm>
        </p:spPr>
        <p:txBody>
          <a:bodyPr/>
          <a:lstStyle/>
          <a:p>
            <a:r>
              <a:rPr lang="en-GB" dirty="0"/>
              <a:t>Leader boards</a:t>
            </a:r>
          </a:p>
        </p:txBody>
      </p:sp>
      <p:pic>
        <p:nvPicPr>
          <p:cNvPr id="4" name="Screen Recording 3">
            <a:hlinkClick r:id="" action="ppaction://media"/>
            <a:extLst>
              <a:ext uri="{FF2B5EF4-FFF2-40B4-BE49-F238E27FC236}">
                <a16:creationId xmlns:a16="http://schemas.microsoft.com/office/drawing/2014/main" id="{69365F54-40CC-4194-8649-7459EF62422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7956" y="1428750"/>
            <a:ext cx="9683692" cy="5236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3690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FE30-05C4-4B6C-B2B3-69904CD2C08B}"/>
              </a:ext>
            </a:extLst>
          </p:cNvPr>
          <p:cNvSpPr>
            <a:spLocks noGrp="1"/>
          </p:cNvSpPr>
          <p:nvPr>
            <p:ph type="title"/>
          </p:nvPr>
        </p:nvSpPr>
        <p:spPr/>
        <p:txBody>
          <a:bodyPr/>
          <a:lstStyle/>
          <a:p>
            <a:r>
              <a:rPr lang="en-GB" dirty="0"/>
              <a:t>Bugs</a:t>
            </a:r>
          </a:p>
        </p:txBody>
      </p:sp>
      <p:sp>
        <p:nvSpPr>
          <p:cNvPr id="3" name="Content Placeholder 2">
            <a:extLst>
              <a:ext uri="{FF2B5EF4-FFF2-40B4-BE49-F238E27FC236}">
                <a16:creationId xmlns:a16="http://schemas.microsoft.com/office/drawing/2014/main" id="{0B04832B-22AD-4996-8476-16F125856BAC}"/>
              </a:ext>
            </a:extLst>
          </p:cNvPr>
          <p:cNvSpPr>
            <a:spLocks noGrp="1"/>
          </p:cNvSpPr>
          <p:nvPr>
            <p:ph idx="1"/>
          </p:nvPr>
        </p:nvSpPr>
        <p:spPr/>
        <p:txBody>
          <a:bodyPr/>
          <a:lstStyle/>
          <a:p>
            <a:r>
              <a:rPr lang="en-GB" dirty="0"/>
              <a:t>Once a player connects to a game that has finished, they can’t answer questions or see the last question.</a:t>
            </a:r>
          </a:p>
          <a:p>
            <a:r>
              <a:rPr lang="en-GB" dirty="0"/>
              <a:t>Once a game finishes, players are met with a correct end game screen &amp; can’t answer questions.</a:t>
            </a:r>
          </a:p>
          <a:p>
            <a:r>
              <a:rPr lang="en-GB" dirty="0"/>
              <a:t>Players can create accounts with the same user name.</a:t>
            </a:r>
          </a:p>
          <a:p>
            <a:r>
              <a:rPr lang="en-GB" dirty="0"/>
              <a:t>End game screen not displaying correct information.</a:t>
            </a:r>
          </a:p>
          <a:p>
            <a:r>
              <a:rPr lang="en-GB" dirty="0"/>
              <a:t>Users can answer questions after they’ve been knocked out, impacting their score.</a:t>
            </a:r>
          </a:p>
          <a:p>
            <a:pPr marL="0" indent="0">
              <a:buNone/>
            </a:pPr>
            <a:endParaRPr lang="en-GB" dirty="0"/>
          </a:p>
          <a:p>
            <a:endParaRPr lang="en-GB" dirty="0"/>
          </a:p>
        </p:txBody>
      </p:sp>
    </p:spTree>
    <p:extLst>
      <p:ext uri="{BB962C8B-B14F-4D97-AF65-F5344CB8AC3E}">
        <p14:creationId xmlns:p14="http://schemas.microsoft.com/office/powerpoint/2010/main" val="181283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D754-5786-480D-B24C-FB5DD6B59FBA}"/>
              </a:ext>
            </a:extLst>
          </p:cNvPr>
          <p:cNvSpPr>
            <a:spLocks noGrp="1"/>
          </p:cNvSpPr>
          <p:nvPr>
            <p:ph type="title"/>
          </p:nvPr>
        </p:nvSpPr>
        <p:spPr/>
        <p:txBody>
          <a:bodyPr/>
          <a:lstStyle/>
          <a:p>
            <a:r>
              <a:rPr lang="en-GB" dirty="0"/>
              <a:t>Client Feedback</a:t>
            </a:r>
          </a:p>
        </p:txBody>
      </p:sp>
      <p:sp>
        <p:nvSpPr>
          <p:cNvPr id="3" name="Content Placeholder 2">
            <a:extLst>
              <a:ext uri="{FF2B5EF4-FFF2-40B4-BE49-F238E27FC236}">
                <a16:creationId xmlns:a16="http://schemas.microsoft.com/office/drawing/2014/main" id="{DAABCC98-8B11-49FE-B239-07820F8D759B}"/>
              </a:ext>
            </a:extLst>
          </p:cNvPr>
          <p:cNvSpPr>
            <a:spLocks noGrp="1"/>
          </p:cNvSpPr>
          <p:nvPr>
            <p:ph idx="1"/>
          </p:nvPr>
        </p:nvSpPr>
        <p:spPr>
          <a:xfrm>
            <a:off x="1371600" y="1615578"/>
            <a:ext cx="9601200" cy="3581400"/>
          </a:xfrm>
        </p:spPr>
        <p:txBody>
          <a:bodyPr/>
          <a:lstStyle/>
          <a:p>
            <a:r>
              <a:rPr lang="en-GB" dirty="0"/>
              <a:t>Met with the client just before we broke up for Christmas. She was happy with the work so far, enjoyed playing a game. Decided on some extra functionality she’d like to see within the game:</a:t>
            </a:r>
          </a:p>
          <a:p>
            <a:pPr lvl="1"/>
            <a:r>
              <a:rPr lang="en-GB" dirty="0"/>
              <a:t>Leader boards</a:t>
            </a:r>
          </a:p>
          <a:p>
            <a:pPr lvl="1"/>
            <a:r>
              <a:rPr lang="en-GB" dirty="0"/>
              <a:t>Each user is assigned a colour and that is represented on the game board.</a:t>
            </a:r>
          </a:p>
        </p:txBody>
      </p:sp>
      <p:pic>
        <p:nvPicPr>
          <p:cNvPr id="5" name="Picture 4">
            <a:extLst>
              <a:ext uri="{FF2B5EF4-FFF2-40B4-BE49-F238E27FC236}">
                <a16:creationId xmlns:a16="http://schemas.microsoft.com/office/drawing/2014/main" id="{18028E4F-FE60-467E-8BF1-7D65AEF735C9}"/>
              </a:ext>
            </a:extLst>
          </p:cNvPr>
          <p:cNvPicPr>
            <a:picLocks noChangeAspect="1"/>
          </p:cNvPicPr>
          <p:nvPr/>
        </p:nvPicPr>
        <p:blipFill rotWithShape="1">
          <a:blip r:embed="rId2"/>
          <a:srcRect l="26327" t="10000" r="30779" b="12293"/>
          <a:stretch/>
        </p:blipFill>
        <p:spPr>
          <a:xfrm>
            <a:off x="888001" y="3565320"/>
            <a:ext cx="3021269" cy="30787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040548B2-19B6-4E46-A301-185F30DBA416}"/>
              </a:ext>
            </a:extLst>
          </p:cNvPr>
          <p:cNvPicPr>
            <a:picLocks noChangeAspect="1"/>
          </p:cNvPicPr>
          <p:nvPr/>
        </p:nvPicPr>
        <p:blipFill rotWithShape="1">
          <a:blip r:embed="rId3"/>
          <a:srcRect l="27627" t="26395" r="51972" b="34801"/>
          <a:stretch/>
        </p:blipFill>
        <p:spPr>
          <a:xfrm>
            <a:off x="8883940" y="3565320"/>
            <a:ext cx="2919369" cy="3123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401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6F15-B37D-45F5-807B-84FA6AD8AC62}"/>
              </a:ext>
            </a:extLst>
          </p:cNvPr>
          <p:cNvSpPr>
            <a:spLocks noGrp="1"/>
          </p:cNvSpPr>
          <p:nvPr>
            <p:ph type="title"/>
          </p:nvPr>
        </p:nvSpPr>
        <p:spPr/>
        <p:txBody>
          <a:bodyPr/>
          <a:lstStyle/>
          <a:p>
            <a:r>
              <a:rPr lang="en-GB" dirty="0"/>
              <a:t>Treatment Design Document</a:t>
            </a:r>
          </a:p>
        </p:txBody>
      </p:sp>
      <p:sp>
        <p:nvSpPr>
          <p:cNvPr id="3" name="Content Placeholder 2">
            <a:extLst>
              <a:ext uri="{FF2B5EF4-FFF2-40B4-BE49-F238E27FC236}">
                <a16:creationId xmlns:a16="http://schemas.microsoft.com/office/drawing/2014/main" id="{7FC1CA53-C3F5-4D2F-8438-2872D19C7E92}"/>
              </a:ext>
            </a:extLst>
          </p:cNvPr>
          <p:cNvSpPr>
            <a:spLocks noGrp="1"/>
          </p:cNvSpPr>
          <p:nvPr>
            <p:ph idx="1"/>
          </p:nvPr>
        </p:nvSpPr>
        <p:spPr>
          <a:xfrm>
            <a:off x="8590325" y="4587729"/>
            <a:ext cx="3412924" cy="655390"/>
          </a:xfrm>
        </p:spPr>
        <p:txBody>
          <a:bodyPr>
            <a:normAutofit lnSpcReduction="10000"/>
          </a:bodyPr>
          <a:lstStyle/>
          <a:p>
            <a:r>
              <a:rPr lang="en-GB" dirty="0"/>
              <a:t>Work in progress. The quiz uses a JSON file.</a:t>
            </a:r>
          </a:p>
        </p:txBody>
      </p:sp>
      <p:pic>
        <p:nvPicPr>
          <p:cNvPr id="4" name="Picture 3">
            <a:extLst>
              <a:ext uri="{FF2B5EF4-FFF2-40B4-BE49-F238E27FC236}">
                <a16:creationId xmlns:a16="http://schemas.microsoft.com/office/drawing/2014/main" id="{25D7954A-63A1-41E8-A5D8-1D9F75267639}"/>
              </a:ext>
            </a:extLst>
          </p:cNvPr>
          <p:cNvPicPr>
            <a:picLocks noChangeAspect="1"/>
          </p:cNvPicPr>
          <p:nvPr/>
        </p:nvPicPr>
        <p:blipFill rotWithShape="1">
          <a:blip r:embed="rId2"/>
          <a:srcRect l="36949" t="16514" r="22933"/>
          <a:stretch/>
        </p:blipFill>
        <p:spPr>
          <a:xfrm>
            <a:off x="1371600" y="1543574"/>
            <a:ext cx="4420748" cy="51749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a:extLst>
              <a:ext uri="{FF2B5EF4-FFF2-40B4-BE49-F238E27FC236}">
                <a16:creationId xmlns:a16="http://schemas.microsoft.com/office/drawing/2014/main" id="{CCDB1193-3D9E-4900-8BA6-BD55B6F020F8}"/>
              </a:ext>
            </a:extLst>
          </p:cNvPr>
          <p:cNvCxnSpPr/>
          <p:nvPr/>
        </p:nvCxnSpPr>
        <p:spPr>
          <a:xfrm flipH="1">
            <a:off x="5033394" y="4697835"/>
            <a:ext cx="3187817" cy="8808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981A1E3F-D360-47F3-9851-2C3EF19FEE6F}"/>
              </a:ext>
            </a:extLst>
          </p:cNvPr>
          <p:cNvCxnSpPr/>
          <p:nvPr/>
        </p:nvCxnSpPr>
        <p:spPr>
          <a:xfrm flipH="1">
            <a:off x="5093516" y="4039300"/>
            <a:ext cx="3187817" cy="8808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Content Placeholder 2">
            <a:extLst>
              <a:ext uri="{FF2B5EF4-FFF2-40B4-BE49-F238E27FC236}">
                <a16:creationId xmlns:a16="http://schemas.microsoft.com/office/drawing/2014/main" id="{8BE60036-7B1B-4A85-B311-D7EB2AE60DC9}"/>
              </a:ext>
            </a:extLst>
          </p:cNvPr>
          <p:cNvSpPr txBox="1">
            <a:spLocks/>
          </p:cNvSpPr>
          <p:nvPr/>
        </p:nvSpPr>
        <p:spPr>
          <a:xfrm>
            <a:off x="8590325" y="3711605"/>
            <a:ext cx="3412924" cy="655390"/>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GB" dirty="0"/>
              <a:t>More testing and work required.</a:t>
            </a:r>
          </a:p>
        </p:txBody>
      </p:sp>
    </p:spTree>
    <p:extLst>
      <p:ext uri="{BB962C8B-B14F-4D97-AF65-F5344CB8AC3E}">
        <p14:creationId xmlns:p14="http://schemas.microsoft.com/office/powerpoint/2010/main" val="247716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6F15-B37D-45F5-807B-84FA6AD8AC62}"/>
              </a:ext>
            </a:extLst>
          </p:cNvPr>
          <p:cNvSpPr>
            <a:spLocks noGrp="1"/>
          </p:cNvSpPr>
          <p:nvPr>
            <p:ph type="title"/>
          </p:nvPr>
        </p:nvSpPr>
        <p:spPr/>
        <p:txBody>
          <a:bodyPr/>
          <a:lstStyle/>
          <a:p>
            <a:r>
              <a:rPr lang="en-GB" dirty="0"/>
              <a:t>Treatment Design Document</a:t>
            </a:r>
          </a:p>
        </p:txBody>
      </p:sp>
      <p:sp>
        <p:nvSpPr>
          <p:cNvPr id="3" name="Content Placeholder 2">
            <a:extLst>
              <a:ext uri="{FF2B5EF4-FFF2-40B4-BE49-F238E27FC236}">
                <a16:creationId xmlns:a16="http://schemas.microsoft.com/office/drawing/2014/main" id="{7FC1CA53-C3F5-4D2F-8438-2872D19C7E92}"/>
              </a:ext>
            </a:extLst>
          </p:cNvPr>
          <p:cNvSpPr>
            <a:spLocks noGrp="1"/>
          </p:cNvSpPr>
          <p:nvPr>
            <p:ph idx="1"/>
          </p:nvPr>
        </p:nvSpPr>
        <p:spPr>
          <a:xfrm>
            <a:off x="8187654" y="5906900"/>
            <a:ext cx="3412924" cy="655390"/>
          </a:xfrm>
        </p:spPr>
        <p:txBody>
          <a:bodyPr>
            <a:normAutofit fontScale="70000" lnSpcReduction="20000"/>
          </a:bodyPr>
          <a:lstStyle/>
          <a:p>
            <a:r>
              <a:rPr lang="en-GB" dirty="0"/>
              <a:t>Displayed via coloured hexagons in the game view, voting for a question is the next big development feature.</a:t>
            </a:r>
          </a:p>
        </p:txBody>
      </p:sp>
      <p:pic>
        <p:nvPicPr>
          <p:cNvPr id="5" name="Picture 4">
            <a:extLst>
              <a:ext uri="{FF2B5EF4-FFF2-40B4-BE49-F238E27FC236}">
                <a16:creationId xmlns:a16="http://schemas.microsoft.com/office/drawing/2014/main" id="{7FB262CD-8591-44F9-AB4E-840820EF7E15}"/>
              </a:ext>
            </a:extLst>
          </p:cNvPr>
          <p:cNvPicPr>
            <a:picLocks noChangeAspect="1"/>
          </p:cNvPicPr>
          <p:nvPr/>
        </p:nvPicPr>
        <p:blipFill rotWithShape="1">
          <a:blip r:embed="rId2"/>
          <a:srcRect l="36352" t="14680" r="23211" b="20978"/>
          <a:stretch/>
        </p:blipFill>
        <p:spPr>
          <a:xfrm>
            <a:off x="980596" y="2160165"/>
            <a:ext cx="4930074" cy="44126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a:extLst>
              <a:ext uri="{FF2B5EF4-FFF2-40B4-BE49-F238E27FC236}">
                <a16:creationId xmlns:a16="http://schemas.microsoft.com/office/drawing/2014/main" id="{CCDB1193-3D9E-4900-8BA6-BD55B6F020F8}"/>
              </a:ext>
            </a:extLst>
          </p:cNvPr>
          <p:cNvCxnSpPr>
            <a:cxnSpLocks/>
          </p:cNvCxnSpPr>
          <p:nvPr/>
        </p:nvCxnSpPr>
        <p:spPr>
          <a:xfrm flipH="1">
            <a:off x="5570290" y="6249798"/>
            <a:ext cx="24328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040B760F-D8EA-4E18-9152-99809994F43B}"/>
              </a:ext>
            </a:extLst>
          </p:cNvPr>
          <p:cNvSpPr/>
          <p:nvPr/>
        </p:nvSpPr>
        <p:spPr>
          <a:xfrm>
            <a:off x="1585519" y="6023295"/>
            <a:ext cx="3867325" cy="46138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32AB846-2489-4370-B6B5-5C772FD1FB8D}"/>
              </a:ext>
            </a:extLst>
          </p:cNvPr>
          <p:cNvSpPr/>
          <p:nvPr/>
        </p:nvSpPr>
        <p:spPr>
          <a:xfrm>
            <a:off x="1644242" y="3020037"/>
            <a:ext cx="3867325" cy="142612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71F4835-8177-4D8C-81DA-AD40C4B7157E}"/>
              </a:ext>
            </a:extLst>
          </p:cNvPr>
          <p:cNvSpPr/>
          <p:nvPr/>
        </p:nvSpPr>
        <p:spPr>
          <a:xfrm>
            <a:off x="1585519" y="5377343"/>
            <a:ext cx="3867325" cy="64595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551348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535</TotalTime>
  <Words>536</Words>
  <Application>Microsoft Office PowerPoint</Application>
  <PresentationFormat>Widescreen</PresentationFormat>
  <Paragraphs>42</Paragraphs>
  <Slides>12</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Franklin Gothic Book</vt:lpstr>
      <vt:lpstr>Crop</vt:lpstr>
      <vt:lpstr>Tortuosity</vt:lpstr>
      <vt:lpstr>Recap</vt:lpstr>
      <vt:lpstr>User Authentication</vt:lpstr>
      <vt:lpstr>User Authentication</vt:lpstr>
      <vt:lpstr>Leader boards</vt:lpstr>
      <vt:lpstr>Bugs</vt:lpstr>
      <vt:lpstr>Client Feedback</vt:lpstr>
      <vt:lpstr>Treatment Design Document</vt:lpstr>
      <vt:lpstr>Treatment Design Document</vt:lpstr>
      <vt:lpstr>VR Adaptation</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Tortuosity</dc:title>
  <dc:creator>John Rugen</dc:creator>
  <cp:lastModifiedBy>John Rugen</cp:lastModifiedBy>
  <cp:revision>15</cp:revision>
  <dcterms:created xsi:type="dcterms:W3CDTF">2018-11-29T20:53:52Z</dcterms:created>
  <dcterms:modified xsi:type="dcterms:W3CDTF">2019-01-13T16:46:32Z</dcterms:modified>
</cp:coreProperties>
</file>